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9" r:id="rId1"/>
  </p:sldMasterIdLst>
  <p:notesMasterIdLst>
    <p:notesMasterId r:id="rId25"/>
  </p:notesMasterIdLst>
  <p:handoutMasterIdLst>
    <p:handoutMasterId r:id="rId26"/>
  </p:handoutMasterIdLst>
  <p:sldIdLst>
    <p:sldId id="261" r:id="rId2"/>
    <p:sldId id="256" r:id="rId3"/>
    <p:sldId id="257" r:id="rId4"/>
    <p:sldId id="503" r:id="rId5"/>
    <p:sldId id="265" r:id="rId6"/>
    <p:sldId id="505" r:id="rId7"/>
    <p:sldId id="502" r:id="rId8"/>
    <p:sldId id="268" r:id="rId9"/>
    <p:sldId id="269" r:id="rId10"/>
    <p:sldId id="270" r:id="rId11"/>
    <p:sldId id="271" r:id="rId12"/>
    <p:sldId id="272" r:id="rId13"/>
    <p:sldId id="273" r:id="rId14"/>
    <p:sldId id="274" r:id="rId15"/>
    <p:sldId id="266" r:id="rId16"/>
    <p:sldId id="267" r:id="rId17"/>
    <p:sldId id="500" r:id="rId18"/>
    <p:sldId id="501" r:id="rId19"/>
    <p:sldId id="258" r:id="rId20"/>
    <p:sldId id="264" r:id="rId21"/>
    <p:sldId id="259" r:id="rId22"/>
    <p:sldId id="260" r:id="rId23"/>
    <p:sldId id="262" r:id="rId24"/>
  </p:sldIdLst>
  <p:sldSz cx="9144000" cy="5143500" type="screen16x9"/>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38">
          <p15:clr>
            <a:srgbClr val="A4A3A4"/>
          </p15:clr>
        </p15:guide>
        <p15:guide id="2" orient="horz" pos="3086">
          <p15:clr>
            <a:srgbClr val="A4A3A4"/>
          </p15:clr>
        </p15:guide>
        <p15:guide id="3" orient="horz" pos="931">
          <p15:clr>
            <a:srgbClr val="A4A3A4"/>
          </p15:clr>
        </p15:guide>
        <p15:guide id="4" orient="horz" pos="2990">
          <p15:clr>
            <a:srgbClr val="A4A3A4"/>
          </p15:clr>
        </p15:guide>
        <p15:guide id="5" orient="horz" pos="1277">
          <p15:clr>
            <a:srgbClr val="A4A3A4"/>
          </p15:clr>
        </p15:guide>
        <p15:guide id="6" pos="5480">
          <p15:clr>
            <a:srgbClr val="A4A3A4"/>
          </p15:clr>
        </p15:guide>
        <p15:guide id="7" pos="287">
          <p15:clr>
            <a:srgbClr val="A4A3A4"/>
          </p15:clr>
        </p15:guide>
        <p15:guide id="8" pos="2101">
          <p15:clr>
            <a:srgbClr val="A4A3A4"/>
          </p15:clr>
        </p15:guide>
      </p15:sldGuideLst>
    </p:ext>
    <p:ext uri="{2D200454-40CA-4A62-9FC3-DE9A4176ACB9}">
      <p15:notesGuideLst xmlns:p15="http://schemas.microsoft.com/office/powerpoint/2012/main">
        <p15:guide id="1" orient="horz" pos="2909"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e Grahn" initials="AG" lastIdx="28" clrIdx="0">
    <p:extLst/>
  </p:cmAuthor>
  <p:cmAuthor id="2" name="Kelly Barone" initials="KB" lastIdx="12" clrIdx="1">
    <p:extLst/>
  </p:cmAuthor>
  <p:cmAuthor id="3" name="Lisa M. Holmes" initials="LMH" lastIdx="59" clrIdx="2">
    <p:extLst/>
  </p:cmAuthor>
  <p:cmAuthor id="4" name="Brittany Sharp" initials="BS" lastIdx="3" clrIdx="3">
    <p:extLst/>
  </p:cmAuthor>
  <p:cmAuthor id="5" name="Vin Tugade" initials="VT" lastIdx="10" clrIdx="4">
    <p:extLst/>
  </p:cmAuthor>
  <p:cmAuthor id="6" name="John LaFountain" initials="JL" lastIdx="4"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43772"/>
    <a:srgbClr val="1B2955"/>
    <a:srgbClr val="4B4B4C"/>
    <a:srgbClr val="154A93"/>
    <a:srgbClr val="5FA0D6"/>
    <a:srgbClr val="253773"/>
    <a:srgbClr val="233772"/>
    <a:srgbClr val="609FD5"/>
    <a:srgbClr val="609FFD"/>
    <a:srgbClr val="3652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8439" autoAdjust="0"/>
  </p:normalViewPr>
  <p:slideViewPr>
    <p:cSldViewPr snapToGrid="0">
      <p:cViewPr varScale="1">
        <p:scale>
          <a:sx n="103" d="100"/>
          <a:sy n="103" d="100"/>
        </p:scale>
        <p:origin x="859" y="72"/>
      </p:cViewPr>
      <p:guideLst>
        <p:guide orient="horz" pos="1238"/>
        <p:guide orient="horz" pos="3086"/>
        <p:guide orient="horz" pos="931"/>
        <p:guide orient="horz" pos="2990"/>
        <p:guide orient="horz" pos="1277"/>
        <p:guide pos="5480"/>
        <p:guide pos="287"/>
        <p:guide pos="2101"/>
      </p:guideLst>
    </p:cSldViewPr>
  </p:slideViewPr>
  <p:notesTextViewPr>
    <p:cViewPr>
      <p:scale>
        <a:sx n="1" d="1"/>
        <a:sy n="1" d="1"/>
      </p:scale>
      <p:origin x="0" y="0"/>
    </p:cViewPr>
  </p:notesTextViewPr>
  <p:sorterViewPr>
    <p:cViewPr>
      <p:scale>
        <a:sx n="70" d="100"/>
        <a:sy n="70" d="100"/>
      </p:scale>
      <p:origin x="0" y="0"/>
    </p:cViewPr>
  </p:sorterViewPr>
  <p:notesViewPr>
    <p:cSldViewPr snapToGrid="0" showGuides="1">
      <p:cViewPr varScale="1">
        <p:scale>
          <a:sx n="71" d="100"/>
          <a:sy n="71" d="100"/>
        </p:scale>
        <p:origin x="1350" y="60"/>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ob Benson" userId="cdf7047b-f2b9-48ae-bf9c-88e7164c41b7" providerId="ADAL" clId="{4C8A1D45-E593-440B-A0AF-57583CBA55CB}"/>
    <pc:docChg chg="undo custSel addSld delSld modSld sldOrd">
      <pc:chgData name="Jacob Benson" userId="cdf7047b-f2b9-48ae-bf9c-88e7164c41b7" providerId="ADAL" clId="{4C8A1D45-E593-440B-A0AF-57583CBA55CB}" dt="2019-03-22T16:23:46.800" v="5117"/>
      <pc:docMkLst>
        <pc:docMk/>
      </pc:docMkLst>
      <pc:sldChg chg="modSp modNotesTx">
        <pc:chgData name="Jacob Benson" userId="cdf7047b-f2b9-48ae-bf9c-88e7164c41b7" providerId="ADAL" clId="{4C8A1D45-E593-440B-A0AF-57583CBA55CB}" dt="2019-03-22T16:21:22.597" v="4737" actId="14100"/>
        <pc:sldMkLst>
          <pc:docMk/>
          <pc:sldMk cId="1683134839" sldId="256"/>
        </pc:sldMkLst>
        <pc:spChg chg="mod">
          <ac:chgData name="Jacob Benson" userId="cdf7047b-f2b9-48ae-bf9c-88e7164c41b7" providerId="ADAL" clId="{4C8A1D45-E593-440B-A0AF-57583CBA55CB}" dt="2019-03-22T16:21:22.597" v="4737" actId="14100"/>
          <ac:spMkLst>
            <pc:docMk/>
            <pc:sldMk cId="1683134839" sldId="256"/>
            <ac:spMk id="4" creationId="{00000000-0000-0000-0000-000000000000}"/>
          </ac:spMkLst>
        </pc:spChg>
      </pc:sldChg>
      <pc:sldChg chg="modSp modNotesTx">
        <pc:chgData name="Jacob Benson" userId="cdf7047b-f2b9-48ae-bf9c-88e7164c41b7" providerId="ADAL" clId="{4C8A1D45-E593-440B-A0AF-57583CBA55CB}" dt="2019-03-22T16:21:30.870" v="4750" actId="20577"/>
        <pc:sldMkLst>
          <pc:docMk/>
          <pc:sldMk cId="188604800" sldId="257"/>
        </pc:sldMkLst>
        <pc:spChg chg="mod">
          <ac:chgData name="Jacob Benson" userId="cdf7047b-f2b9-48ae-bf9c-88e7164c41b7" providerId="ADAL" clId="{4C8A1D45-E593-440B-A0AF-57583CBA55CB}" dt="2019-03-22T16:21:30.870" v="4750" actId="20577"/>
          <ac:spMkLst>
            <pc:docMk/>
            <pc:sldMk cId="188604800" sldId="257"/>
            <ac:spMk id="2" creationId="{00000000-0000-0000-0000-000000000000}"/>
          </ac:spMkLst>
        </pc:spChg>
        <pc:spChg chg="mod">
          <ac:chgData name="Jacob Benson" userId="cdf7047b-f2b9-48ae-bf9c-88e7164c41b7" providerId="ADAL" clId="{4C8A1D45-E593-440B-A0AF-57583CBA55CB}" dt="2019-03-13T14:44:07.157" v="4335" actId="120"/>
          <ac:spMkLst>
            <pc:docMk/>
            <pc:sldMk cId="188604800" sldId="257"/>
            <ac:spMk id="3" creationId="{00000000-0000-0000-0000-000000000000}"/>
          </ac:spMkLst>
        </pc:spChg>
      </pc:sldChg>
      <pc:sldChg chg="modSp add del modTransition">
        <pc:chgData name="Jacob Benson" userId="cdf7047b-f2b9-48ae-bf9c-88e7164c41b7" providerId="ADAL" clId="{4C8A1D45-E593-440B-A0AF-57583CBA55CB}" dt="2019-03-04T16:39:39.614" v="2932"/>
        <pc:sldMkLst>
          <pc:docMk/>
          <pc:sldMk cId="3791208823" sldId="258"/>
        </pc:sldMkLst>
        <pc:spChg chg="mod">
          <ac:chgData name="Jacob Benson" userId="cdf7047b-f2b9-48ae-bf9c-88e7164c41b7" providerId="ADAL" clId="{4C8A1D45-E593-440B-A0AF-57583CBA55CB}" dt="2019-03-04T16:13:12.231" v="1795" actId="20577"/>
          <ac:spMkLst>
            <pc:docMk/>
            <pc:sldMk cId="3791208823" sldId="258"/>
            <ac:spMk id="2" creationId="{00000000-0000-0000-0000-000000000000}"/>
          </ac:spMkLst>
        </pc:spChg>
      </pc:sldChg>
      <pc:sldChg chg="modTransition">
        <pc:chgData name="Jacob Benson" userId="cdf7047b-f2b9-48ae-bf9c-88e7164c41b7" providerId="ADAL" clId="{4C8A1D45-E593-440B-A0AF-57583CBA55CB}" dt="2019-03-04T16:39:42.895" v="2934"/>
        <pc:sldMkLst>
          <pc:docMk/>
          <pc:sldMk cId="3401225019" sldId="259"/>
        </pc:sldMkLst>
      </pc:sldChg>
      <pc:sldChg chg="modTransition">
        <pc:chgData name="Jacob Benson" userId="cdf7047b-f2b9-48ae-bf9c-88e7164c41b7" providerId="ADAL" clId="{4C8A1D45-E593-440B-A0AF-57583CBA55CB}" dt="2019-03-04T16:39:44.806" v="2935"/>
        <pc:sldMkLst>
          <pc:docMk/>
          <pc:sldMk cId="2415375905" sldId="260"/>
        </pc:sldMkLst>
      </pc:sldChg>
      <pc:sldChg chg="ord modTransition">
        <pc:chgData name="Jacob Benson" userId="cdf7047b-f2b9-48ae-bf9c-88e7164c41b7" providerId="ADAL" clId="{4C8A1D45-E593-440B-A0AF-57583CBA55CB}" dt="2019-03-04T16:38:59.308" v="2924"/>
        <pc:sldMkLst>
          <pc:docMk/>
          <pc:sldMk cId="3983216979" sldId="261"/>
        </pc:sldMkLst>
      </pc:sldChg>
      <pc:sldChg chg="modTransition">
        <pc:chgData name="Jacob Benson" userId="cdf7047b-f2b9-48ae-bf9c-88e7164c41b7" providerId="ADAL" clId="{4C8A1D45-E593-440B-A0AF-57583CBA55CB}" dt="2019-03-04T16:39:50.476" v="2936"/>
        <pc:sldMkLst>
          <pc:docMk/>
          <pc:sldMk cId="563282416" sldId="262"/>
        </pc:sldMkLst>
      </pc:sldChg>
      <pc:sldChg chg="del modTransition">
        <pc:chgData name="Jacob Benson" userId="cdf7047b-f2b9-48ae-bf9c-88e7164c41b7" providerId="ADAL" clId="{4C8A1D45-E593-440B-A0AF-57583CBA55CB}" dt="2019-03-22T16:21:09.351" v="4723" actId="2696"/>
        <pc:sldMkLst>
          <pc:docMk/>
          <pc:sldMk cId="2537228326" sldId="263"/>
        </pc:sldMkLst>
      </pc:sldChg>
      <pc:sldChg chg="modTransition">
        <pc:chgData name="Jacob Benson" userId="cdf7047b-f2b9-48ae-bf9c-88e7164c41b7" providerId="ADAL" clId="{4C8A1D45-E593-440B-A0AF-57583CBA55CB}" dt="2019-03-04T16:39:41.645" v="2933"/>
        <pc:sldMkLst>
          <pc:docMk/>
          <pc:sldMk cId="993074190" sldId="264"/>
        </pc:sldMkLst>
      </pc:sldChg>
      <pc:sldChg chg="modSp add modNotesTx">
        <pc:chgData name="Jacob Benson" userId="cdf7047b-f2b9-48ae-bf9c-88e7164c41b7" providerId="ADAL" clId="{4C8A1D45-E593-440B-A0AF-57583CBA55CB}" dt="2019-03-22T16:23:14.983" v="5091" actId="20577"/>
        <pc:sldMkLst>
          <pc:docMk/>
          <pc:sldMk cId="2198599703" sldId="265"/>
        </pc:sldMkLst>
        <pc:spChg chg="mod">
          <ac:chgData name="Jacob Benson" userId="cdf7047b-f2b9-48ae-bf9c-88e7164c41b7" providerId="ADAL" clId="{4C8A1D45-E593-440B-A0AF-57583CBA55CB}" dt="2019-03-22T16:21:41.873" v="4752"/>
          <ac:spMkLst>
            <pc:docMk/>
            <pc:sldMk cId="2198599703" sldId="265"/>
            <ac:spMk id="2" creationId="{00000000-0000-0000-0000-000000000000}"/>
          </ac:spMkLst>
        </pc:spChg>
        <pc:spChg chg="mod">
          <ac:chgData name="Jacob Benson" userId="cdf7047b-f2b9-48ae-bf9c-88e7164c41b7" providerId="ADAL" clId="{4C8A1D45-E593-440B-A0AF-57583CBA55CB}" dt="2019-03-05T21:05:46.737" v="2958" actId="20577"/>
          <ac:spMkLst>
            <pc:docMk/>
            <pc:sldMk cId="2198599703" sldId="265"/>
            <ac:spMk id="3" creationId="{00000000-0000-0000-0000-000000000000}"/>
          </ac:spMkLst>
        </pc:spChg>
      </pc:sldChg>
      <pc:sldChg chg="modSp add modNotesTx">
        <pc:chgData name="Jacob Benson" userId="cdf7047b-f2b9-48ae-bf9c-88e7164c41b7" providerId="ADAL" clId="{4C8A1D45-E593-440B-A0AF-57583CBA55CB}" dt="2019-03-04T16:14:55.788" v="1828" actId="20577"/>
        <pc:sldMkLst>
          <pc:docMk/>
          <pc:sldMk cId="1235464612" sldId="266"/>
        </pc:sldMkLst>
        <pc:spChg chg="mod">
          <ac:chgData name="Jacob Benson" userId="cdf7047b-f2b9-48ae-bf9c-88e7164c41b7" providerId="ADAL" clId="{4C8A1D45-E593-440B-A0AF-57583CBA55CB}" dt="2019-03-04T16:13:25.838" v="1821" actId="20577"/>
          <ac:spMkLst>
            <pc:docMk/>
            <pc:sldMk cId="1235464612" sldId="266"/>
            <ac:spMk id="2" creationId="{00000000-0000-0000-0000-000000000000}"/>
          </ac:spMkLst>
        </pc:spChg>
        <pc:spChg chg="mod">
          <ac:chgData name="Jacob Benson" userId="cdf7047b-f2b9-48ae-bf9c-88e7164c41b7" providerId="ADAL" clId="{4C8A1D45-E593-440B-A0AF-57583CBA55CB}" dt="2019-03-04T16:14:55.788" v="1828" actId="20577"/>
          <ac:spMkLst>
            <pc:docMk/>
            <pc:sldMk cId="1235464612" sldId="266"/>
            <ac:spMk id="3" creationId="{00000000-0000-0000-0000-000000000000}"/>
          </ac:spMkLst>
        </pc:spChg>
      </pc:sldChg>
      <pc:sldChg chg="add del">
        <pc:chgData name="Jacob Benson" userId="cdf7047b-f2b9-48ae-bf9c-88e7164c41b7" providerId="ADAL" clId="{4C8A1D45-E593-440B-A0AF-57583CBA55CB}" dt="2019-03-04T16:13:12.747" v="1796"/>
        <pc:sldMkLst>
          <pc:docMk/>
          <pc:sldMk cId="1263795333" sldId="266"/>
        </pc:sldMkLst>
      </pc:sldChg>
      <pc:sldChg chg="modSp add">
        <pc:chgData name="Jacob Benson" userId="cdf7047b-f2b9-48ae-bf9c-88e7164c41b7" providerId="ADAL" clId="{4C8A1D45-E593-440B-A0AF-57583CBA55CB}" dt="2019-03-13T14:45:53.693" v="4446" actId="20577"/>
        <pc:sldMkLst>
          <pc:docMk/>
          <pc:sldMk cId="3559458724" sldId="267"/>
        </pc:sldMkLst>
        <pc:spChg chg="mod">
          <ac:chgData name="Jacob Benson" userId="cdf7047b-f2b9-48ae-bf9c-88e7164c41b7" providerId="ADAL" clId="{4C8A1D45-E593-440B-A0AF-57583CBA55CB}" dt="2019-03-13T14:45:50.605" v="4440" actId="20577"/>
          <ac:spMkLst>
            <pc:docMk/>
            <pc:sldMk cId="3559458724" sldId="267"/>
            <ac:spMk id="2" creationId="{00000000-0000-0000-0000-000000000000}"/>
          </ac:spMkLst>
        </pc:spChg>
        <pc:spChg chg="mod">
          <ac:chgData name="Jacob Benson" userId="cdf7047b-f2b9-48ae-bf9c-88e7164c41b7" providerId="ADAL" clId="{4C8A1D45-E593-440B-A0AF-57583CBA55CB}" dt="2019-03-13T14:45:53.693" v="4446" actId="20577"/>
          <ac:spMkLst>
            <pc:docMk/>
            <pc:sldMk cId="3559458724" sldId="267"/>
            <ac:spMk id="3" creationId="{00000000-0000-0000-0000-000000000000}"/>
          </ac:spMkLst>
        </pc:spChg>
      </pc:sldChg>
      <pc:sldChg chg="modSp add del">
        <pc:chgData name="Jacob Benson" userId="cdf7047b-f2b9-48ae-bf9c-88e7164c41b7" providerId="ADAL" clId="{4C8A1D45-E593-440B-A0AF-57583CBA55CB}" dt="2019-03-04T16:13:09.670" v="1792"/>
        <pc:sldMkLst>
          <pc:docMk/>
          <pc:sldMk cId="4120852489" sldId="267"/>
        </pc:sldMkLst>
        <pc:spChg chg="mod">
          <ac:chgData name="Jacob Benson" userId="cdf7047b-f2b9-48ae-bf9c-88e7164c41b7" providerId="ADAL" clId="{4C8A1D45-E593-440B-A0AF-57583CBA55CB}" dt="2019-03-04T16:13:09.123" v="1791" actId="20577"/>
          <ac:spMkLst>
            <pc:docMk/>
            <pc:sldMk cId="4120852489" sldId="267"/>
            <ac:spMk id="2" creationId="{00000000-0000-0000-0000-000000000000}"/>
          </ac:spMkLst>
        </pc:spChg>
      </pc:sldChg>
      <pc:sldChg chg="addSp delSp modSp add ord">
        <pc:chgData name="Jacob Benson" userId="cdf7047b-f2b9-48ae-bf9c-88e7164c41b7" providerId="ADAL" clId="{4C8A1D45-E593-440B-A0AF-57583CBA55CB}" dt="2019-03-04T16:39:18.068" v="2925"/>
        <pc:sldMkLst>
          <pc:docMk/>
          <pc:sldMk cId="2052690005" sldId="268"/>
        </pc:sldMkLst>
        <pc:spChg chg="mod">
          <ac:chgData name="Jacob Benson" userId="cdf7047b-f2b9-48ae-bf9c-88e7164c41b7" providerId="ADAL" clId="{4C8A1D45-E593-440B-A0AF-57583CBA55CB}" dt="2019-03-04T16:17:12.767" v="1941" actId="20577"/>
          <ac:spMkLst>
            <pc:docMk/>
            <pc:sldMk cId="2052690005" sldId="268"/>
            <ac:spMk id="2" creationId="{00000000-0000-0000-0000-000000000000}"/>
          </ac:spMkLst>
        </pc:spChg>
        <pc:spChg chg="del">
          <ac:chgData name="Jacob Benson" userId="cdf7047b-f2b9-48ae-bf9c-88e7164c41b7" providerId="ADAL" clId="{4C8A1D45-E593-440B-A0AF-57583CBA55CB}" dt="2019-03-04T16:16:46.088" v="1907"/>
          <ac:spMkLst>
            <pc:docMk/>
            <pc:sldMk cId="2052690005" sldId="268"/>
            <ac:spMk id="3" creationId="{00000000-0000-0000-0000-000000000000}"/>
          </ac:spMkLst>
        </pc:spChg>
        <pc:picChg chg="add mod">
          <ac:chgData name="Jacob Benson" userId="cdf7047b-f2b9-48ae-bf9c-88e7164c41b7" providerId="ADAL" clId="{4C8A1D45-E593-440B-A0AF-57583CBA55CB}" dt="2019-03-04T16:16:52.102" v="1909" actId="14100"/>
          <ac:picMkLst>
            <pc:docMk/>
            <pc:sldMk cId="2052690005" sldId="268"/>
            <ac:picMk id="4" creationId="{F45429AF-CFB8-452B-A319-8FEAF04DB920}"/>
          </ac:picMkLst>
        </pc:picChg>
      </pc:sldChg>
      <pc:sldChg chg="addSp delSp modSp add ord">
        <pc:chgData name="Jacob Benson" userId="cdf7047b-f2b9-48ae-bf9c-88e7164c41b7" providerId="ADAL" clId="{4C8A1D45-E593-440B-A0AF-57583CBA55CB}" dt="2019-03-04T16:39:19.520" v="2926"/>
        <pc:sldMkLst>
          <pc:docMk/>
          <pc:sldMk cId="140607866" sldId="269"/>
        </pc:sldMkLst>
        <pc:spChg chg="mod">
          <ac:chgData name="Jacob Benson" userId="cdf7047b-f2b9-48ae-bf9c-88e7164c41b7" providerId="ADAL" clId="{4C8A1D45-E593-440B-A0AF-57583CBA55CB}" dt="2019-03-04T16:17:57.319" v="1980" actId="20577"/>
          <ac:spMkLst>
            <pc:docMk/>
            <pc:sldMk cId="140607866" sldId="269"/>
            <ac:spMk id="2" creationId="{00000000-0000-0000-0000-000000000000}"/>
          </ac:spMkLst>
        </pc:spChg>
        <pc:spChg chg="add del mod">
          <ac:chgData name="Jacob Benson" userId="cdf7047b-f2b9-48ae-bf9c-88e7164c41b7" providerId="ADAL" clId="{4C8A1D45-E593-440B-A0AF-57583CBA55CB}" dt="2019-03-04T16:17:39.057" v="1946"/>
          <ac:spMkLst>
            <pc:docMk/>
            <pc:sldMk cId="140607866" sldId="269"/>
            <ac:spMk id="6" creationId="{96C555CE-A151-4FD4-8F8B-3949DD8829E2}"/>
          </ac:spMkLst>
        </pc:spChg>
        <pc:picChg chg="del">
          <ac:chgData name="Jacob Benson" userId="cdf7047b-f2b9-48ae-bf9c-88e7164c41b7" providerId="ADAL" clId="{4C8A1D45-E593-440B-A0AF-57583CBA55CB}" dt="2019-03-04T16:17:36.652" v="1945" actId="478"/>
          <ac:picMkLst>
            <pc:docMk/>
            <pc:sldMk cId="140607866" sldId="269"/>
            <ac:picMk id="4" creationId="{F45429AF-CFB8-452B-A319-8FEAF04DB920}"/>
          </ac:picMkLst>
        </pc:picChg>
        <pc:picChg chg="add del">
          <ac:chgData name="Jacob Benson" userId="cdf7047b-f2b9-48ae-bf9c-88e7164c41b7" providerId="ADAL" clId="{4C8A1D45-E593-440B-A0AF-57583CBA55CB}" dt="2019-03-04T16:17:34.902" v="1944"/>
          <ac:picMkLst>
            <pc:docMk/>
            <pc:sldMk cId="140607866" sldId="269"/>
            <ac:picMk id="5" creationId="{ED62571B-9382-40DC-8287-D809DA91607A}"/>
          </ac:picMkLst>
        </pc:picChg>
        <pc:picChg chg="add mod">
          <ac:chgData name="Jacob Benson" userId="cdf7047b-f2b9-48ae-bf9c-88e7164c41b7" providerId="ADAL" clId="{4C8A1D45-E593-440B-A0AF-57583CBA55CB}" dt="2019-03-04T16:17:47.493" v="1948" actId="14100"/>
          <ac:picMkLst>
            <pc:docMk/>
            <pc:sldMk cId="140607866" sldId="269"/>
            <ac:picMk id="7" creationId="{C508383A-D1A0-4D63-816B-D2F732F2ADE1}"/>
          </ac:picMkLst>
        </pc:picChg>
      </pc:sldChg>
      <pc:sldChg chg="addSp delSp modSp add ord modNotesTx">
        <pc:chgData name="Jacob Benson" userId="cdf7047b-f2b9-48ae-bf9c-88e7164c41b7" providerId="ADAL" clId="{4C8A1D45-E593-440B-A0AF-57583CBA55CB}" dt="2019-03-04T16:39:23.035" v="2927"/>
        <pc:sldMkLst>
          <pc:docMk/>
          <pc:sldMk cId="318050007" sldId="270"/>
        </pc:sldMkLst>
        <pc:spChg chg="mod">
          <ac:chgData name="Jacob Benson" userId="cdf7047b-f2b9-48ae-bf9c-88e7164c41b7" providerId="ADAL" clId="{4C8A1D45-E593-440B-A0AF-57583CBA55CB}" dt="2019-03-04T16:18:42.712" v="1990" actId="20577"/>
          <ac:spMkLst>
            <pc:docMk/>
            <pc:sldMk cId="318050007" sldId="270"/>
            <ac:spMk id="2" creationId="{00000000-0000-0000-0000-000000000000}"/>
          </ac:spMkLst>
        </pc:spChg>
        <pc:spChg chg="add del mod">
          <ac:chgData name="Jacob Benson" userId="cdf7047b-f2b9-48ae-bf9c-88e7164c41b7" providerId="ADAL" clId="{4C8A1D45-E593-440B-A0AF-57583CBA55CB}" dt="2019-03-04T16:19:43.420" v="1997"/>
          <ac:spMkLst>
            <pc:docMk/>
            <pc:sldMk cId="318050007" sldId="270"/>
            <ac:spMk id="4" creationId="{18B4CEDC-8A59-496B-B5F4-8E1E0470DF8E}"/>
          </ac:spMkLst>
        </pc:spChg>
        <pc:picChg chg="add mod">
          <ac:chgData name="Jacob Benson" userId="cdf7047b-f2b9-48ae-bf9c-88e7164c41b7" providerId="ADAL" clId="{4C8A1D45-E593-440B-A0AF-57583CBA55CB}" dt="2019-03-04T16:19:48.919" v="1999" actId="14100"/>
          <ac:picMkLst>
            <pc:docMk/>
            <pc:sldMk cId="318050007" sldId="270"/>
            <ac:picMk id="5" creationId="{741AB58E-627A-49A8-8E48-63C0F20E9EC1}"/>
          </ac:picMkLst>
        </pc:picChg>
        <pc:picChg chg="add del mod">
          <ac:chgData name="Jacob Benson" userId="cdf7047b-f2b9-48ae-bf9c-88e7164c41b7" providerId="ADAL" clId="{4C8A1D45-E593-440B-A0AF-57583CBA55CB}" dt="2019-03-04T16:19:31.752" v="1996" actId="478"/>
          <ac:picMkLst>
            <pc:docMk/>
            <pc:sldMk cId="318050007" sldId="270"/>
            <ac:picMk id="6" creationId="{3FD4E800-F777-4426-AE8D-9C295A12B476}"/>
          </ac:picMkLst>
        </pc:picChg>
        <pc:picChg chg="del">
          <ac:chgData name="Jacob Benson" userId="cdf7047b-f2b9-48ae-bf9c-88e7164c41b7" providerId="ADAL" clId="{4C8A1D45-E593-440B-A0AF-57583CBA55CB}" dt="2019-03-04T16:18:47.899" v="1991" actId="478"/>
          <ac:picMkLst>
            <pc:docMk/>
            <pc:sldMk cId="318050007" sldId="270"/>
            <ac:picMk id="7" creationId="{C508383A-D1A0-4D63-816B-D2F732F2ADE1}"/>
          </ac:picMkLst>
        </pc:picChg>
      </pc:sldChg>
      <pc:sldChg chg="modSp add ord modNotesTx">
        <pc:chgData name="Jacob Benson" userId="cdf7047b-f2b9-48ae-bf9c-88e7164c41b7" providerId="ADAL" clId="{4C8A1D45-E593-440B-A0AF-57583CBA55CB}" dt="2019-03-13T14:40:35.740" v="4208" actId="20577"/>
        <pc:sldMkLst>
          <pc:docMk/>
          <pc:sldMk cId="1351786152" sldId="271"/>
        </pc:sldMkLst>
        <pc:spChg chg="mod">
          <ac:chgData name="Jacob Benson" userId="cdf7047b-f2b9-48ae-bf9c-88e7164c41b7" providerId="ADAL" clId="{4C8A1D45-E593-440B-A0AF-57583CBA55CB}" dt="2019-03-04T16:20:20.718" v="2007" actId="20577"/>
          <ac:spMkLst>
            <pc:docMk/>
            <pc:sldMk cId="1351786152" sldId="271"/>
            <ac:spMk id="2" creationId="{00000000-0000-0000-0000-000000000000}"/>
          </ac:spMkLst>
        </pc:spChg>
        <pc:spChg chg="mod">
          <ac:chgData name="Jacob Benson" userId="cdf7047b-f2b9-48ae-bf9c-88e7164c41b7" providerId="ADAL" clId="{4C8A1D45-E593-440B-A0AF-57583CBA55CB}" dt="2019-03-13T14:40:35.740" v="4208" actId="20577"/>
          <ac:spMkLst>
            <pc:docMk/>
            <pc:sldMk cId="1351786152" sldId="271"/>
            <ac:spMk id="3" creationId="{00000000-0000-0000-0000-000000000000}"/>
          </ac:spMkLst>
        </pc:spChg>
      </pc:sldChg>
      <pc:sldChg chg="addSp delSp modSp add ord modNotesTx">
        <pc:chgData name="Jacob Benson" userId="cdf7047b-f2b9-48ae-bf9c-88e7164c41b7" providerId="ADAL" clId="{4C8A1D45-E593-440B-A0AF-57583CBA55CB}" dt="2019-03-04T16:39:26.472" v="2929"/>
        <pc:sldMkLst>
          <pc:docMk/>
          <pc:sldMk cId="2216003584" sldId="272"/>
        </pc:sldMkLst>
        <pc:spChg chg="mod">
          <ac:chgData name="Jacob Benson" userId="cdf7047b-f2b9-48ae-bf9c-88e7164c41b7" providerId="ADAL" clId="{4C8A1D45-E593-440B-A0AF-57583CBA55CB}" dt="2019-03-04T16:24:26.853" v="2518" actId="20577"/>
          <ac:spMkLst>
            <pc:docMk/>
            <pc:sldMk cId="2216003584" sldId="272"/>
            <ac:spMk id="3" creationId="{00000000-0000-0000-0000-000000000000}"/>
          </ac:spMkLst>
        </pc:spChg>
        <pc:picChg chg="add del mod">
          <ac:chgData name="Jacob Benson" userId="cdf7047b-f2b9-48ae-bf9c-88e7164c41b7" providerId="ADAL" clId="{4C8A1D45-E593-440B-A0AF-57583CBA55CB}" dt="2019-03-04T16:26:49.438" v="2723" actId="478"/>
          <ac:picMkLst>
            <pc:docMk/>
            <pc:sldMk cId="2216003584" sldId="272"/>
            <ac:picMk id="4" creationId="{DE1D4FE4-EB24-4D68-8DBB-ACE1F6C2E891}"/>
          </ac:picMkLst>
        </pc:picChg>
      </pc:sldChg>
      <pc:sldChg chg="addSp modSp add ord modNotesTx">
        <pc:chgData name="Jacob Benson" userId="cdf7047b-f2b9-48ae-bf9c-88e7164c41b7" providerId="ADAL" clId="{4C8A1D45-E593-440B-A0AF-57583CBA55CB}" dt="2019-03-13T14:45:10.056" v="4439" actId="20577"/>
        <pc:sldMkLst>
          <pc:docMk/>
          <pc:sldMk cId="3566929789" sldId="273"/>
        </pc:sldMkLst>
        <pc:spChg chg="mod">
          <ac:chgData name="Jacob Benson" userId="cdf7047b-f2b9-48ae-bf9c-88e7164c41b7" providerId="ADAL" clId="{4C8A1D45-E593-440B-A0AF-57583CBA55CB}" dt="2019-03-04T16:25:21.325" v="2539" actId="20577"/>
          <ac:spMkLst>
            <pc:docMk/>
            <pc:sldMk cId="3566929789" sldId="273"/>
            <ac:spMk id="2" creationId="{00000000-0000-0000-0000-000000000000}"/>
          </ac:spMkLst>
        </pc:spChg>
        <pc:spChg chg="mod">
          <ac:chgData name="Jacob Benson" userId="cdf7047b-f2b9-48ae-bf9c-88e7164c41b7" providerId="ADAL" clId="{4C8A1D45-E593-440B-A0AF-57583CBA55CB}" dt="2019-03-04T16:28:29.796" v="2725" actId="20577"/>
          <ac:spMkLst>
            <pc:docMk/>
            <pc:sldMk cId="3566929789" sldId="273"/>
            <ac:spMk id="3" creationId="{00000000-0000-0000-0000-000000000000}"/>
          </ac:spMkLst>
        </pc:spChg>
        <pc:picChg chg="add mod">
          <ac:chgData name="Jacob Benson" userId="cdf7047b-f2b9-48ae-bf9c-88e7164c41b7" providerId="ADAL" clId="{4C8A1D45-E593-440B-A0AF-57583CBA55CB}" dt="2019-03-04T16:26:27.802" v="2720" actId="1076"/>
          <ac:picMkLst>
            <pc:docMk/>
            <pc:sldMk cId="3566929789" sldId="273"/>
            <ac:picMk id="4" creationId="{CD3D04AA-BFC2-4756-B155-B820A042613B}"/>
          </ac:picMkLst>
        </pc:picChg>
      </pc:sldChg>
      <pc:sldChg chg="addSp delSp modSp add ord">
        <pc:chgData name="Jacob Benson" userId="cdf7047b-f2b9-48ae-bf9c-88e7164c41b7" providerId="ADAL" clId="{4C8A1D45-E593-440B-A0AF-57583CBA55CB}" dt="2019-03-04T16:39:33.484" v="2931"/>
        <pc:sldMkLst>
          <pc:docMk/>
          <pc:sldMk cId="1581646340" sldId="274"/>
        </pc:sldMkLst>
        <pc:spChg chg="mod">
          <ac:chgData name="Jacob Benson" userId="cdf7047b-f2b9-48ae-bf9c-88e7164c41b7" providerId="ADAL" clId="{4C8A1D45-E593-440B-A0AF-57583CBA55CB}" dt="2019-03-04T16:28:38.403" v="2741" actId="20577"/>
          <ac:spMkLst>
            <pc:docMk/>
            <pc:sldMk cId="1581646340" sldId="274"/>
            <ac:spMk id="2" creationId="{00000000-0000-0000-0000-000000000000}"/>
          </ac:spMkLst>
        </pc:spChg>
        <pc:spChg chg="mod">
          <ac:chgData name="Jacob Benson" userId="cdf7047b-f2b9-48ae-bf9c-88e7164c41b7" providerId="ADAL" clId="{4C8A1D45-E593-440B-A0AF-57583CBA55CB}" dt="2019-03-04T16:29:41.077" v="2888" actId="15"/>
          <ac:spMkLst>
            <pc:docMk/>
            <pc:sldMk cId="1581646340" sldId="274"/>
            <ac:spMk id="3" creationId="{00000000-0000-0000-0000-000000000000}"/>
          </ac:spMkLst>
        </pc:spChg>
        <pc:picChg chg="del">
          <ac:chgData name="Jacob Benson" userId="cdf7047b-f2b9-48ae-bf9c-88e7164c41b7" providerId="ADAL" clId="{4C8A1D45-E593-440B-A0AF-57583CBA55CB}" dt="2019-03-04T16:28:41.575" v="2742" actId="478"/>
          <ac:picMkLst>
            <pc:docMk/>
            <pc:sldMk cId="1581646340" sldId="274"/>
            <ac:picMk id="4" creationId="{CD3D04AA-BFC2-4756-B155-B820A042613B}"/>
          </ac:picMkLst>
        </pc:picChg>
        <pc:picChg chg="add mod">
          <ac:chgData name="Jacob Benson" userId="cdf7047b-f2b9-48ae-bf9c-88e7164c41b7" providerId="ADAL" clId="{4C8A1D45-E593-440B-A0AF-57583CBA55CB}" dt="2019-03-04T16:29:59.994" v="2892" actId="12789"/>
          <ac:picMkLst>
            <pc:docMk/>
            <pc:sldMk cId="1581646340" sldId="274"/>
            <ac:picMk id="5" creationId="{A23D3E3B-3792-49CA-BB74-D80A172EA5F3}"/>
          </ac:picMkLst>
        </pc:picChg>
      </pc:sldChg>
      <pc:sldChg chg="addSp delSp modSp add del ord">
        <pc:chgData name="Jacob Benson" userId="cdf7047b-f2b9-48ae-bf9c-88e7164c41b7" providerId="ADAL" clId="{4C8A1D45-E593-440B-A0AF-57583CBA55CB}" dt="2019-03-04T16:31:00.293" v="2901" actId="2696"/>
        <pc:sldMkLst>
          <pc:docMk/>
          <pc:sldMk cId="546858878" sldId="275"/>
        </pc:sldMkLst>
        <pc:spChg chg="del">
          <ac:chgData name="Jacob Benson" userId="cdf7047b-f2b9-48ae-bf9c-88e7164c41b7" providerId="ADAL" clId="{4C8A1D45-E593-440B-A0AF-57583CBA55CB}" dt="2019-03-04T16:30:24.083" v="2897" actId="478"/>
          <ac:spMkLst>
            <pc:docMk/>
            <pc:sldMk cId="546858878" sldId="275"/>
            <ac:spMk id="2" creationId="{00000000-0000-0000-0000-000000000000}"/>
          </ac:spMkLst>
        </pc:spChg>
        <pc:spChg chg="mod">
          <ac:chgData name="Jacob Benson" userId="cdf7047b-f2b9-48ae-bf9c-88e7164c41b7" providerId="ADAL" clId="{4C8A1D45-E593-440B-A0AF-57583CBA55CB}" dt="2019-03-04T16:30:37.808" v="2899" actId="14100"/>
          <ac:spMkLst>
            <pc:docMk/>
            <pc:sldMk cId="546858878" sldId="275"/>
            <ac:spMk id="3" creationId="{00000000-0000-0000-0000-000000000000}"/>
          </ac:spMkLst>
        </pc:spChg>
        <pc:spChg chg="add del mod">
          <ac:chgData name="Jacob Benson" userId="cdf7047b-f2b9-48ae-bf9c-88e7164c41b7" providerId="ADAL" clId="{4C8A1D45-E593-440B-A0AF-57583CBA55CB}" dt="2019-03-04T16:30:33.481" v="2898" actId="478"/>
          <ac:spMkLst>
            <pc:docMk/>
            <pc:sldMk cId="546858878" sldId="275"/>
            <ac:spMk id="5" creationId="{C68E70A5-45F1-4E83-A680-3E1903A546D1}"/>
          </ac:spMkLst>
        </pc:spChg>
      </pc:sldChg>
      <pc:sldChg chg="add del">
        <pc:chgData name="Jacob Benson" userId="cdf7047b-f2b9-48ae-bf9c-88e7164c41b7" providerId="ADAL" clId="{4C8A1D45-E593-440B-A0AF-57583CBA55CB}" dt="2019-03-04T16:30:15.553" v="2894" actId="2696"/>
        <pc:sldMkLst>
          <pc:docMk/>
          <pc:sldMk cId="1199856791" sldId="275"/>
        </pc:sldMkLst>
      </pc:sldChg>
      <pc:sldChg chg="addSp delSp modSp add mod setBg">
        <pc:chgData name="Jacob Benson" userId="cdf7047b-f2b9-48ae-bf9c-88e7164c41b7" providerId="ADAL" clId="{4C8A1D45-E593-440B-A0AF-57583CBA55CB}" dt="2019-03-04T16:38:38.969" v="2920" actId="14100"/>
        <pc:sldMkLst>
          <pc:docMk/>
          <pc:sldMk cId="4009478332" sldId="500"/>
        </pc:sldMkLst>
        <pc:spChg chg="add del mod">
          <ac:chgData name="Jacob Benson" userId="cdf7047b-f2b9-48ae-bf9c-88e7164c41b7" providerId="ADAL" clId="{4C8A1D45-E593-440B-A0AF-57583CBA55CB}" dt="2019-03-04T16:38:06.639" v="2916" actId="478"/>
          <ac:spMkLst>
            <pc:docMk/>
            <pc:sldMk cId="4009478332" sldId="500"/>
            <ac:spMk id="3" creationId="{82A74191-8C97-4A57-B49A-DFABC285216B}"/>
          </ac:spMkLst>
        </pc:spChg>
        <pc:spChg chg="del">
          <ac:chgData name="Jacob Benson" userId="cdf7047b-f2b9-48ae-bf9c-88e7164c41b7" providerId="ADAL" clId="{4C8A1D45-E593-440B-A0AF-57583CBA55CB}" dt="2019-03-04T16:38:03.562" v="2914" actId="478"/>
          <ac:spMkLst>
            <pc:docMk/>
            <pc:sldMk cId="4009478332" sldId="500"/>
            <ac:spMk id="4" creationId="{00000000-0000-0000-0000-000000000000}"/>
          </ac:spMkLst>
        </pc:spChg>
        <pc:picChg chg="del">
          <ac:chgData name="Jacob Benson" userId="cdf7047b-f2b9-48ae-bf9c-88e7164c41b7" providerId="ADAL" clId="{4C8A1D45-E593-440B-A0AF-57583CBA55CB}" dt="2019-03-04T16:38:05.062" v="2915" actId="478"/>
          <ac:picMkLst>
            <pc:docMk/>
            <pc:sldMk cId="4009478332" sldId="500"/>
            <ac:picMk id="5" creationId="{56EE8D2E-20E3-4040-B116-E432440A4E7D}"/>
          </ac:picMkLst>
        </pc:picChg>
        <pc:picChg chg="add mod">
          <ac:chgData name="Jacob Benson" userId="cdf7047b-f2b9-48ae-bf9c-88e7164c41b7" providerId="ADAL" clId="{4C8A1D45-E593-440B-A0AF-57583CBA55CB}" dt="2019-03-04T16:38:38.969" v="2920" actId="14100"/>
          <ac:picMkLst>
            <pc:docMk/>
            <pc:sldMk cId="4009478332" sldId="500"/>
            <ac:picMk id="6" creationId="{70B6EF96-E27C-4D69-A6E2-856AF3AA363B}"/>
          </ac:picMkLst>
        </pc:picChg>
      </pc:sldChg>
      <pc:sldChg chg="addSp delSp modSp add mod setBg">
        <pc:chgData name="Jacob Benson" userId="cdf7047b-f2b9-48ae-bf9c-88e7164c41b7" providerId="ADAL" clId="{4C8A1D45-E593-440B-A0AF-57583CBA55CB}" dt="2019-03-04T16:38:44.765" v="2922" actId="14100"/>
        <pc:sldMkLst>
          <pc:docMk/>
          <pc:sldMk cId="4007819332" sldId="501"/>
        </pc:sldMkLst>
        <pc:spChg chg="add del mod">
          <ac:chgData name="Jacob Benson" userId="cdf7047b-f2b9-48ae-bf9c-88e7164c41b7" providerId="ADAL" clId="{4C8A1D45-E593-440B-A0AF-57583CBA55CB}" dt="2019-03-04T16:37:29.578" v="2905" actId="478"/>
          <ac:spMkLst>
            <pc:docMk/>
            <pc:sldMk cId="4007819332" sldId="501"/>
            <ac:spMk id="3" creationId="{EBC6B1C1-B0AB-44FD-B476-24BB317A8ADC}"/>
          </ac:spMkLst>
        </pc:spChg>
        <pc:spChg chg="del">
          <ac:chgData name="Jacob Benson" userId="cdf7047b-f2b9-48ae-bf9c-88e7164c41b7" providerId="ADAL" clId="{4C8A1D45-E593-440B-A0AF-57583CBA55CB}" dt="2019-03-04T16:37:25.626" v="2904" actId="478"/>
          <ac:spMkLst>
            <pc:docMk/>
            <pc:sldMk cId="4007819332" sldId="501"/>
            <ac:spMk id="4" creationId="{00000000-0000-0000-0000-000000000000}"/>
          </ac:spMkLst>
        </pc:spChg>
        <pc:spChg chg="add del">
          <ac:chgData name="Jacob Benson" userId="cdf7047b-f2b9-48ae-bf9c-88e7164c41b7" providerId="ADAL" clId="{4C8A1D45-E593-440B-A0AF-57583CBA55CB}" dt="2019-03-04T16:37:47.336" v="2908" actId="26606"/>
          <ac:spMkLst>
            <pc:docMk/>
            <pc:sldMk cId="4007819332" sldId="501"/>
            <ac:spMk id="11" creationId="{32BC26D8-82FB-445E-AA49-62A77D7C1EE0}"/>
          </ac:spMkLst>
        </pc:spChg>
        <pc:spChg chg="add del">
          <ac:chgData name="Jacob Benson" userId="cdf7047b-f2b9-48ae-bf9c-88e7164c41b7" providerId="ADAL" clId="{4C8A1D45-E593-440B-A0AF-57583CBA55CB}" dt="2019-03-04T16:37:47.336" v="2908" actId="26606"/>
          <ac:spMkLst>
            <pc:docMk/>
            <pc:sldMk cId="4007819332" sldId="501"/>
            <ac:spMk id="13" creationId="{CB44330D-EA18-4254-AA95-EB49948539B8}"/>
          </ac:spMkLst>
        </pc:spChg>
        <pc:picChg chg="del">
          <ac:chgData name="Jacob Benson" userId="cdf7047b-f2b9-48ae-bf9c-88e7164c41b7" providerId="ADAL" clId="{4C8A1D45-E593-440B-A0AF-57583CBA55CB}" dt="2019-03-04T16:37:23.080" v="2903" actId="478"/>
          <ac:picMkLst>
            <pc:docMk/>
            <pc:sldMk cId="4007819332" sldId="501"/>
            <ac:picMk id="5" creationId="{56EE8D2E-20E3-4040-B116-E432440A4E7D}"/>
          </ac:picMkLst>
        </pc:picChg>
        <pc:picChg chg="add mod">
          <ac:chgData name="Jacob Benson" userId="cdf7047b-f2b9-48ae-bf9c-88e7164c41b7" providerId="ADAL" clId="{4C8A1D45-E593-440B-A0AF-57583CBA55CB}" dt="2019-03-04T16:38:44.765" v="2922" actId="14100"/>
          <ac:picMkLst>
            <pc:docMk/>
            <pc:sldMk cId="4007819332" sldId="501"/>
            <ac:picMk id="6" creationId="{11AF8CCC-0C96-4489-AC67-FED489AD953F}"/>
          </ac:picMkLst>
        </pc:picChg>
      </pc:sldChg>
      <pc:sldChg chg="modSp add modNotesTx">
        <pc:chgData name="Jacob Benson" userId="cdf7047b-f2b9-48ae-bf9c-88e7164c41b7" providerId="ADAL" clId="{4C8A1D45-E593-440B-A0AF-57583CBA55CB}" dt="2019-03-22T16:23:46.800" v="5117"/>
        <pc:sldMkLst>
          <pc:docMk/>
          <pc:sldMk cId="2193764959" sldId="502"/>
        </pc:sldMkLst>
        <pc:spChg chg="mod">
          <ac:chgData name="Jacob Benson" userId="cdf7047b-f2b9-48ae-bf9c-88e7164c41b7" providerId="ADAL" clId="{4C8A1D45-E593-440B-A0AF-57583CBA55CB}" dt="2019-03-22T16:23:46.800" v="5117"/>
          <ac:spMkLst>
            <pc:docMk/>
            <pc:sldMk cId="2193764959" sldId="502"/>
            <ac:spMk id="2" creationId="{00000000-0000-0000-0000-000000000000}"/>
          </ac:spMkLst>
        </pc:spChg>
        <pc:spChg chg="mod">
          <ac:chgData name="Jacob Benson" userId="cdf7047b-f2b9-48ae-bf9c-88e7164c41b7" providerId="ADAL" clId="{4C8A1D45-E593-440B-A0AF-57583CBA55CB}" dt="2019-03-05T21:15:30.067" v="3893" actId="20577"/>
          <ac:spMkLst>
            <pc:docMk/>
            <pc:sldMk cId="2193764959" sldId="502"/>
            <ac:spMk id="3" creationId="{00000000-0000-0000-0000-000000000000}"/>
          </ac:spMkLst>
        </pc:spChg>
      </pc:sldChg>
      <pc:sldChg chg="modSp add modNotesTx">
        <pc:chgData name="Jacob Benson" userId="cdf7047b-f2b9-48ae-bf9c-88e7164c41b7" providerId="ADAL" clId="{4C8A1D45-E593-440B-A0AF-57583CBA55CB}" dt="2019-03-22T16:21:37.146" v="4751"/>
        <pc:sldMkLst>
          <pc:docMk/>
          <pc:sldMk cId="1495145467" sldId="503"/>
        </pc:sldMkLst>
        <pc:spChg chg="mod">
          <ac:chgData name="Jacob Benson" userId="cdf7047b-f2b9-48ae-bf9c-88e7164c41b7" providerId="ADAL" clId="{4C8A1D45-E593-440B-A0AF-57583CBA55CB}" dt="2019-03-22T16:21:37.146" v="4751"/>
          <ac:spMkLst>
            <pc:docMk/>
            <pc:sldMk cId="1495145467" sldId="503"/>
            <ac:spMk id="2" creationId="{00000000-0000-0000-0000-000000000000}"/>
          </ac:spMkLst>
        </pc:spChg>
        <pc:spChg chg="mod">
          <ac:chgData name="Jacob Benson" userId="cdf7047b-f2b9-48ae-bf9c-88e7164c41b7" providerId="ADAL" clId="{4C8A1D45-E593-440B-A0AF-57583CBA55CB}" dt="2019-03-13T14:43:36.303" v="4319" actId="20577"/>
          <ac:spMkLst>
            <pc:docMk/>
            <pc:sldMk cId="1495145467" sldId="503"/>
            <ac:spMk id="3" creationId="{00000000-0000-0000-0000-000000000000}"/>
          </ac:spMkLst>
        </pc:spChg>
      </pc:sldChg>
      <pc:sldChg chg="modSp add del modNotesTx">
        <pc:chgData name="Jacob Benson" userId="cdf7047b-f2b9-48ae-bf9c-88e7164c41b7" providerId="ADAL" clId="{4C8A1D45-E593-440B-A0AF-57583CBA55CB}" dt="2019-03-15T15:41:57.777" v="4721" actId="2696"/>
        <pc:sldMkLst>
          <pc:docMk/>
          <pc:sldMk cId="1643058163" sldId="504"/>
        </pc:sldMkLst>
        <pc:spChg chg="mod">
          <ac:chgData name="Jacob Benson" userId="cdf7047b-f2b9-48ae-bf9c-88e7164c41b7" providerId="ADAL" clId="{4C8A1D45-E593-440B-A0AF-57583CBA55CB}" dt="2019-03-15T15:36:10.887" v="4477" actId="20577"/>
          <ac:spMkLst>
            <pc:docMk/>
            <pc:sldMk cId="1643058163" sldId="504"/>
            <ac:spMk id="2" creationId="{125EE431-EE18-40F3-B3DE-AA5E0A20655C}"/>
          </ac:spMkLst>
        </pc:spChg>
        <pc:spChg chg="mod">
          <ac:chgData name="Jacob Benson" userId="cdf7047b-f2b9-48ae-bf9c-88e7164c41b7" providerId="ADAL" clId="{4C8A1D45-E593-440B-A0AF-57583CBA55CB}" dt="2019-03-15T15:36:57.328" v="4604" actId="20577"/>
          <ac:spMkLst>
            <pc:docMk/>
            <pc:sldMk cId="1643058163" sldId="504"/>
            <ac:spMk id="3" creationId="{DDD52BD2-DE6D-454C-A41D-25F4964E2344}"/>
          </ac:spMkLst>
        </pc:spChg>
      </pc:sldChg>
      <pc:sldChg chg="modSp add">
        <pc:chgData name="Jacob Benson" userId="cdf7047b-f2b9-48ae-bf9c-88e7164c41b7" providerId="ADAL" clId="{4C8A1D45-E593-440B-A0AF-57583CBA55CB}" dt="2019-03-22T16:23:33.400" v="5116" actId="20577"/>
        <pc:sldMkLst>
          <pc:docMk/>
          <pc:sldMk cId="1643058163" sldId="505"/>
        </pc:sldMkLst>
        <pc:spChg chg="mod">
          <ac:chgData name="Jacob Benson" userId="cdf7047b-f2b9-48ae-bf9c-88e7164c41b7" providerId="ADAL" clId="{4C8A1D45-E593-440B-A0AF-57583CBA55CB}" dt="2019-03-22T16:23:33.400" v="5116" actId="20577"/>
          <ac:spMkLst>
            <pc:docMk/>
            <pc:sldMk cId="1643058163" sldId="505"/>
            <ac:spMk id="3" creationId="{DDD52BD2-DE6D-454C-A41D-25F4964E234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1431" tIns="45716" rIns="91431" bIns="45716"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1804"/>
          </a:xfrm>
          <a:prstGeom prst="rect">
            <a:avLst/>
          </a:prstGeom>
        </p:spPr>
        <p:txBody>
          <a:bodyPr vert="horz" lIns="91431" tIns="45716" rIns="91431" bIns="45716" rtlCol="0"/>
          <a:lstStyle>
            <a:lvl1pPr algn="r">
              <a:defRPr sz="1200"/>
            </a:lvl1pPr>
          </a:lstStyle>
          <a:p>
            <a:fld id="{67DF4A1B-998C-4700-A8C7-D36034200020}" type="datetimeFigureOut">
              <a:rPr lang="en-US" smtClean="0"/>
              <a:pPr/>
              <a:t>3/22/2019</a:t>
            </a:fld>
            <a:endParaRPr lang="en-US" dirty="0"/>
          </a:p>
        </p:txBody>
      </p:sp>
      <p:sp>
        <p:nvSpPr>
          <p:cNvPr id="4" name="Footer Placeholder 3"/>
          <p:cNvSpPr>
            <a:spLocks noGrp="1"/>
          </p:cNvSpPr>
          <p:nvPr>
            <p:ph type="ftr" sz="quarter" idx="2"/>
          </p:nvPr>
        </p:nvSpPr>
        <p:spPr>
          <a:xfrm>
            <a:off x="0" y="8772669"/>
            <a:ext cx="3037840" cy="461804"/>
          </a:xfrm>
          <a:prstGeom prst="rect">
            <a:avLst/>
          </a:prstGeom>
        </p:spPr>
        <p:txBody>
          <a:bodyPr vert="horz" lIns="91431" tIns="45716" rIns="91431" bIns="45716"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772669"/>
            <a:ext cx="3037840" cy="461804"/>
          </a:xfrm>
          <a:prstGeom prst="rect">
            <a:avLst/>
          </a:prstGeom>
        </p:spPr>
        <p:txBody>
          <a:bodyPr vert="horz" lIns="91431" tIns="45716" rIns="91431" bIns="45716" rtlCol="0" anchor="b"/>
          <a:lstStyle>
            <a:lvl1pPr algn="r">
              <a:defRPr sz="1200"/>
            </a:lvl1pPr>
          </a:lstStyle>
          <a:p>
            <a:fld id="{60F50A7A-CE84-473D-9F43-53A90BE1F38B}" type="slidenum">
              <a:rPr lang="en-US" smtClean="0"/>
              <a:pPr/>
              <a:t>‹#›</a:t>
            </a:fld>
            <a:endParaRPr lang="en-US" dirty="0"/>
          </a:p>
        </p:txBody>
      </p:sp>
    </p:spTree>
    <p:extLst>
      <p:ext uri="{BB962C8B-B14F-4D97-AF65-F5344CB8AC3E}">
        <p14:creationId xmlns:p14="http://schemas.microsoft.com/office/powerpoint/2010/main" val="25294704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1431" tIns="45716" rIns="91431" bIns="45716" rtlCol="0"/>
          <a:lstStyle>
            <a:lvl1pPr algn="l">
              <a:defRPr sz="1200"/>
            </a:lvl1pPr>
          </a:lstStyle>
          <a:p>
            <a:endParaRPr lang="en-US" dirty="0"/>
          </a:p>
        </p:txBody>
      </p:sp>
      <p:sp>
        <p:nvSpPr>
          <p:cNvPr id="3" name="Date Placeholder 2"/>
          <p:cNvSpPr>
            <a:spLocks noGrp="1"/>
          </p:cNvSpPr>
          <p:nvPr>
            <p:ph type="dt" idx="1"/>
          </p:nvPr>
        </p:nvSpPr>
        <p:spPr>
          <a:xfrm>
            <a:off x="3970938" y="0"/>
            <a:ext cx="3037840" cy="461804"/>
          </a:xfrm>
          <a:prstGeom prst="rect">
            <a:avLst/>
          </a:prstGeom>
        </p:spPr>
        <p:txBody>
          <a:bodyPr vert="horz" lIns="91431" tIns="45716" rIns="91431" bIns="45716" rtlCol="0"/>
          <a:lstStyle>
            <a:lvl1pPr algn="r">
              <a:defRPr sz="1200"/>
            </a:lvl1pPr>
          </a:lstStyle>
          <a:p>
            <a:fld id="{2D0146ED-A9E6-4B4B-ACA0-342B80645C5E}" type="datetimeFigureOut">
              <a:rPr lang="en-US" smtClean="0"/>
              <a:pPr/>
              <a:t>3/22/2019</a:t>
            </a:fld>
            <a:endParaRPr lang="en-US" dirty="0"/>
          </a:p>
        </p:txBody>
      </p:sp>
      <p:sp>
        <p:nvSpPr>
          <p:cNvPr id="4" name="Slide Image Placeholder 3"/>
          <p:cNvSpPr>
            <a:spLocks noGrp="1" noRot="1" noChangeAspect="1"/>
          </p:cNvSpPr>
          <p:nvPr>
            <p:ph type="sldImg" idx="2"/>
          </p:nvPr>
        </p:nvSpPr>
        <p:spPr>
          <a:xfrm>
            <a:off x="425450" y="692150"/>
            <a:ext cx="6159500" cy="3463925"/>
          </a:xfrm>
          <a:prstGeom prst="rect">
            <a:avLst/>
          </a:prstGeom>
          <a:noFill/>
          <a:ln w="12700">
            <a:solidFill>
              <a:prstClr val="black"/>
            </a:solidFill>
          </a:ln>
        </p:spPr>
        <p:txBody>
          <a:bodyPr vert="horz" lIns="91431" tIns="45716" rIns="91431" bIns="45716" rtlCol="0" anchor="ctr"/>
          <a:lstStyle/>
          <a:p>
            <a:endParaRPr lang="en-US" dirty="0"/>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1431" tIns="45716" rIns="91431" bIns="4571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72669"/>
            <a:ext cx="3037840" cy="461804"/>
          </a:xfrm>
          <a:prstGeom prst="rect">
            <a:avLst/>
          </a:prstGeom>
        </p:spPr>
        <p:txBody>
          <a:bodyPr vert="horz" lIns="91431" tIns="45716" rIns="91431" bIns="45716"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772669"/>
            <a:ext cx="3037840" cy="461804"/>
          </a:xfrm>
          <a:prstGeom prst="rect">
            <a:avLst/>
          </a:prstGeom>
        </p:spPr>
        <p:txBody>
          <a:bodyPr vert="horz" lIns="91431" tIns="45716" rIns="91431" bIns="45716" rtlCol="0" anchor="b"/>
          <a:lstStyle>
            <a:lvl1pPr algn="r">
              <a:defRPr sz="1200"/>
            </a:lvl1pPr>
          </a:lstStyle>
          <a:p>
            <a:fld id="{49D55AD7-ADE2-4E10-BE2A-94795A2290DA}" type="slidenum">
              <a:rPr lang="en-US" smtClean="0"/>
              <a:pPr/>
              <a:t>‹#›</a:t>
            </a:fld>
            <a:endParaRPr lang="en-US" dirty="0"/>
          </a:p>
        </p:txBody>
      </p:sp>
    </p:spTree>
    <p:extLst>
      <p:ext uri="{BB962C8B-B14F-4D97-AF65-F5344CB8AC3E}">
        <p14:creationId xmlns:p14="http://schemas.microsoft.com/office/powerpoint/2010/main" val="2901444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name of primary proctor and their tile to this slide</a:t>
            </a:r>
          </a:p>
        </p:txBody>
      </p:sp>
      <p:sp>
        <p:nvSpPr>
          <p:cNvPr id="4" name="Slide Number Placeholder 3"/>
          <p:cNvSpPr>
            <a:spLocks noGrp="1"/>
          </p:cNvSpPr>
          <p:nvPr>
            <p:ph type="sldNum" sz="quarter" idx="5"/>
          </p:nvPr>
        </p:nvSpPr>
        <p:spPr/>
        <p:txBody>
          <a:bodyPr/>
          <a:lstStyle/>
          <a:p>
            <a:fld id="{49D55AD7-ADE2-4E10-BE2A-94795A2290DA}" type="slidenum">
              <a:rPr lang="en-US" smtClean="0"/>
              <a:pPr/>
              <a:t>2</a:t>
            </a:fld>
            <a:endParaRPr lang="en-US" dirty="0"/>
          </a:p>
        </p:txBody>
      </p:sp>
    </p:spTree>
    <p:extLst>
      <p:ext uri="{BB962C8B-B14F-4D97-AF65-F5344CB8AC3E}">
        <p14:creationId xmlns:p14="http://schemas.microsoft.com/office/powerpoint/2010/main" val="2471042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start small and simple (think HELLO WORLD), establishing confidence in the material and the process.</a:t>
            </a:r>
          </a:p>
        </p:txBody>
      </p:sp>
      <p:sp>
        <p:nvSpPr>
          <p:cNvPr id="4" name="Slide Number Placeholder 3"/>
          <p:cNvSpPr>
            <a:spLocks noGrp="1"/>
          </p:cNvSpPr>
          <p:nvPr>
            <p:ph type="sldNum" sz="quarter" idx="5"/>
          </p:nvPr>
        </p:nvSpPr>
        <p:spPr/>
        <p:txBody>
          <a:bodyPr/>
          <a:lstStyle/>
          <a:p>
            <a:fld id="{49D55AD7-ADE2-4E10-BE2A-94795A2290DA}" type="slidenum">
              <a:rPr lang="en-US" smtClean="0"/>
              <a:pPr/>
              <a:t>11</a:t>
            </a:fld>
            <a:endParaRPr lang="en-US" dirty="0"/>
          </a:p>
        </p:txBody>
      </p:sp>
    </p:spTree>
    <p:extLst>
      <p:ext uri="{BB962C8B-B14F-4D97-AF65-F5344CB8AC3E}">
        <p14:creationId xmlns:p14="http://schemas.microsoft.com/office/powerpoint/2010/main" val="110165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55AD7-ADE2-4E10-BE2A-94795A2290DA}" type="slidenum">
              <a:rPr lang="en-US" smtClean="0"/>
              <a:pPr/>
              <a:t>12</a:t>
            </a:fld>
            <a:endParaRPr lang="en-US" dirty="0"/>
          </a:p>
        </p:txBody>
      </p:sp>
    </p:spTree>
    <p:extLst>
      <p:ext uri="{BB962C8B-B14F-4D97-AF65-F5344CB8AC3E}">
        <p14:creationId xmlns:p14="http://schemas.microsoft.com/office/powerpoint/2010/main" val="1825776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may not be appropriate depending on the Gameday.  Feel free to modify/hide as necessary.</a:t>
            </a:r>
          </a:p>
        </p:txBody>
      </p:sp>
      <p:sp>
        <p:nvSpPr>
          <p:cNvPr id="4" name="Slide Number Placeholder 3"/>
          <p:cNvSpPr>
            <a:spLocks noGrp="1"/>
          </p:cNvSpPr>
          <p:nvPr>
            <p:ph type="sldNum" sz="quarter" idx="5"/>
          </p:nvPr>
        </p:nvSpPr>
        <p:spPr/>
        <p:txBody>
          <a:bodyPr/>
          <a:lstStyle/>
          <a:p>
            <a:fld id="{49D55AD7-ADE2-4E10-BE2A-94795A2290DA}" type="slidenum">
              <a:rPr lang="en-US" smtClean="0"/>
              <a:pPr/>
              <a:t>13</a:t>
            </a:fld>
            <a:endParaRPr lang="en-US" dirty="0"/>
          </a:p>
        </p:txBody>
      </p:sp>
    </p:spTree>
    <p:extLst>
      <p:ext uri="{BB962C8B-B14F-4D97-AF65-F5344CB8AC3E}">
        <p14:creationId xmlns:p14="http://schemas.microsoft.com/office/powerpoint/2010/main" val="2285161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55AD7-ADE2-4E10-BE2A-94795A2290DA}" type="slidenum">
              <a:rPr lang="en-US" smtClean="0"/>
              <a:pPr/>
              <a:t>14</a:t>
            </a:fld>
            <a:endParaRPr lang="en-US" dirty="0"/>
          </a:p>
        </p:txBody>
      </p:sp>
    </p:spTree>
    <p:extLst>
      <p:ext uri="{BB962C8B-B14F-4D97-AF65-F5344CB8AC3E}">
        <p14:creationId xmlns:p14="http://schemas.microsoft.com/office/powerpoint/2010/main" val="30614730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55AD7-ADE2-4E10-BE2A-94795A2290DA}" type="slidenum">
              <a:rPr lang="en-US" smtClean="0"/>
              <a:pPr/>
              <a:t>15</a:t>
            </a:fld>
            <a:endParaRPr lang="en-US" dirty="0"/>
          </a:p>
        </p:txBody>
      </p:sp>
    </p:spTree>
    <p:extLst>
      <p:ext uri="{BB962C8B-B14F-4D97-AF65-F5344CB8AC3E}">
        <p14:creationId xmlns:p14="http://schemas.microsoft.com/office/powerpoint/2010/main" val="3270540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55AD7-ADE2-4E10-BE2A-94795A2290DA}" type="slidenum">
              <a:rPr lang="en-US" smtClean="0"/>
              <a:pPr/>
              <a:t>16</a:t>
            </a:fld>
            <a:endParaRPr lang="en-US" dirty="0"/>
          </a:p>
        </p:txBody>
      </p:sp>
    </p:spTree>
    <p:extLst>
      <p:ext uri="{BB962C8B-B14F-4D97-AF65-F5344CB8AC3E}">
        <p14:creationId xmlns:p14="http://schemas.microsoft.com/office/powerpoint/2010/main" val="4029672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248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427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proctor’s and team members should do a quick introduction of their name, title and role in today’s workshop. If necessary cover things like </a:t>
            </a:r>
            <a:r>
              <a:rPr lang="en-US" dirty="0" err="1"/>
              <a:t>WiFi</a:t>
            </a:r>
            <a:r>
              <a:rPr lang="en-US" dirty="0"/>
              <a:t> access and location of restrooms, lunch or any other logistical issues that might be appropriate.</a:t>
            </a:r>
          </a:p>
        </p:txBody>
      </p:sp>
      <p:sp>
        <p:nvSpPr>
          <p:cNvPr id="4" name="Slide Number Placeholder 3"/>
          <p:cNvSpPr>
            <a:spLocks noGrp="1"/>
          </p:cNvSpPr>
          <p:nvPr>
            <p:ph type="sldNum" sz="quarter" idx="5"/>
          </p:nvPr>
        </p:nvSpPr>
        <p:spPr/>
        <p:txBody>
          <a:bodyPr/>
          <a:lstStyle/>
          <a:p>
            <a:fld id="{49D55AD7-ADE2-4E10-BE2A-94795A2290DA}" type="slidenum">
              <a:rPr lang="en-US" smtClean="0"/>
              <a:pPr/>
              <a:t>3</a:t>
            </a:fld>
            <a:endParaRPr lang="en-US" dirty="0"/>
          </a:p>
        </p:txBody>
      </p:sp>
    </p:spTree>
    <p:extLst>
      <p:ext uri="{BB962C8B-B14F-4D97-AF65-F5344CB8AC3E}">
        <p14:creationId xmlns:p14="http://schemas.microsoft.com/office/powerpoint/2010/main" val="417027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 attendee’s should do a quick intro of name, title, team they work with and what they are hoping to get out of today’s Azure Governance Gameday.</a:t>
            </a:r>
          </a:p>
        </p:txBody>
      </p:sp>
      <p:sp>
        <p:nvSpPr>
          <p:cNvPr id="4" name="Slide Number Placeholder 3"/>
          <p:cNvSpPr>
            <a:spLocks noGrp="1"/>
          </p:cNvSpPr>
          <p:nvPr>
            <p:ph type="sldNum" sz="quarter" idx="5"/>
          </p:nvPr>
        </p:nvSpPr>
        <p:spPr/>
        <p:txBody>
          <a:bodyPr/>
          <a:lstStyle/>
          <a:p>
            <a:fld id="{49D55AD7-ADE2-4E10-BE2A-94795A2290DA}" type="slidenum">
              <a:rPr lang="en-US" smtClean="0"/>
              <a:pPr/>
              <a:t>4</a:t>
            </a:fld>
            <a:endParaRPr lang="en-US" dirty="0"/>
          </a:p>
        </p:txBody>
      </p:sp>
    </p:spTree>
    <p:extLst>
      <p:ext uri="{BB962C8B-B14F-4D97-AF65-F5344CB8AC3E}">
        <p14:creationId xmlns:p14="http://schemas.microsoft.com/office/powerpoint/2010/main" val="3832742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go over what the intention is for the workshop today.  Example:  This Immersion Day is intended to help you understand how you can use Azure to manage, secure and govern your azure environment by either matching what you are doing on-premises or creating a new governance model for Azure.</a:t>
            </a:r>
          </a:p>
        </p:txBody>
      </p:sp>
      <p:sp>
        <p:nvSpPr>
          <p:cNvPr id="4" name="Slide Number Placeholder 3"/>
          <p:cNvSpPr>
            <a:spLocks noGrp="1"/>
          </p:cNvSpPr>
          <p:nvPr>
            <p:ph type="sldNum" sz="quarter" idx="5"/>
          </p:nvPr>
        </p:nvSpPr>
        <p:spPr/>
        <p:txBody>
          <a:bodyPr/>
          <a:lstStyle/>
          <a:p>
            <a:fld id="{49D55AD7-ADE2-4E10-BE2A-94795A2290DA}" type="slidenum">
              <a:rPr lang="en-US" smtClean="0"/>
              <a:pPr/>
              <a:t>5</a:t>
            </a:fld>
            <a:endParaRPr lang="en-US" dirty="0"/>
          </a:p>
        </p:txBody>
      </p:sp>
    </p:spTree>
    <p:extLst>
      <p:ext uri="{BB962C8B-B14F-4D97-AF65-F5344CB8AC3E}">
        <p14:creationId xmlns:p14="http://schemas.microsoft.com/office/powerpoint/2010/main" val="1903027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them know we are doing this first because it takes a while for the lab environment to get created.  When they get the activation email it will have some information in it, the only thing they need is the username and password to login to the Azure portal (although the VM information might or might not come in handy).</a:t>
            </a:r>
          </a:p>
        </p:txBody>
      </p:sp>
      <p:sp>
        <p:nvSpPr>
          <p:cNvPr id="4" name="Slide Number Placeholder 3"/>
          <p:cNvSpPr>
            <a:spLocks noGrp="1"/>
          </p:cNvSpPr>
          <p:nvPr>
            <p:ph type="sldNum" sz="quarter" idx="5"/>
          </p:nvPr>
        </p:nvSpPr>
        <p:spPr/>
        <p:txBody>
          <a:bodyPr/>
          <a:lstStyle/>
          <a:p>
            <a:fld id="{49D55AD7-ADE2-4E10-BE2A-94795A2290DA}" type="slidenum">
              <a:rPr lang="en-US" smtClean="0"/>
              <a:pPr/>
              <a:t>6</a:t>
            </a:fld>
            <a:endParaRPr lang="en-US" dirty="0"/>
          </a:p>
        </p:txBody>
      </p:sp>
    </p:spTree>
    <p:extLst>
      <p:ext uri="{BB962C8B-B14F-4D97-AF65-F5344CB8AC3E}">
        <p14:creationId xmlns:p14="http://schemas.microsoft.com/office/powerpoint/2010/main" val="1515290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Clearly state that the attendee’s may not get all the way through this today (and the expectation is that most or not any of them will make it all the way to the end.  Explain that this is not a traditional workshop where we would stand up and give a presentation and then they would work through a checklist of steps.  This is a challenge based hackathon focused on learning topics and applying them to your business.  The challenges describe high-level goals and tasks to be accomplished.  Proctor’s are here to provide guidance (not answers) unless there is something blocking progress.  Proctor’s will force you to learn the content rather than providing answers.  All timelines are completely negotiable!</a:t>
            </a:r>
          </a:p>
        </p:txBody>
      </p:sp>
      <p:sp>
        <p:nvSpPr>
          <p:cNvPr id="4" name="Slide Number Placeholder 3"/>
          <p:cNvSpPr>
            <a:spLocks noGrp="1"/>
          </p:cNvSpPr>
          <p:nvPr>
            <p:ph type="sldNum" sz="quarter" idx="5"/>
          </p:nvPr>
        </p:nvSpPr>
        <p:spPr/>
        <p:txBody>
          <a:bodyPr/>
          <a:lstStyle/>
          <a:p>
            <a:fld id="{49D55AD7-ADE2-4E10-BE2A-94795A2290DA}" type="slidenum">
              <a:rPr lang="en-US" smtClean="0"/>
              <a:pPr/>
              <a:t>7</a:t>
            </a:fld>
            <a:endParaRPr lang="en-US" dirty="0"/>
          </a:p>
        </p:txBody>
      </p:sp>
    </p:spTree>
    <p:extLst>
      <p:ext uri="{BB962C8B-B14F-4D97-AF65-F5344CB8AC3E}">
        <p14:creationId xmlns:p14="http://schemas.microsoft.com/office/powerpoint/2010/main" val="666278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only get out what you put in, don't be lazy.</a:t>
            </a:r>
          </a:p>
          <a:p>
            <a:r>
              <a:rPr lang="en-US" sz="1200" b="0" i="0" kern="1200" dirty="0">
                <a:solidFill>
                  <a:schemeClr val="tx1"/>
                </a:solidFill>
                <a:effectLst/>
                <a:latin typeface="+mn-lt"/>
                <a:ea typeface="+mn-ea"/>
                <a:cs typeface="+mn-cs"/>
              </a:rPr>
              <a:t>Knowledge Retention through Pain and Discomfort</a:t>
            </a:r>
          </a:p>
          <a:p>
            <a:endParaRPr lang="en-US" dirty="0"/>
          </a:p>
        </p:txBody>
      </p:sp>
      <p:sp>
        <p:nvSpPr>
          <p:cNvPr id="4" name="Slide Number Placeholder 3"/>
          <p:cNvSpPr>
            <a:spLocks noGrp="1"/>
          </p:cNvSpPr>
          <p:nvPr>
            <p:ph type="sldNum" sz="quarter" idx="5"/>
          </p:nvPr>
        </p:nvSpPr>
        <p:spPr/>
        <p:txBody>
          <a:bodyPr/>
          <a:lstStyle/>
          <a:p>
            <a:fld id="{49D55AD7-ADE2-4E10-BE2A-94795A2290DA}" type="slidenum">
              <a:rPr lang="en-US" smtClean="0"/>
              <a:pPr/>
              <a:t>8</a:t>
            </a:fld>
            <a:endParaRPr lang="en-US" dirty="0"/>
          </a:p>
        </p:txBody>
      </p:sp>
    </p:spTree>
    <p:extLst>
      <p:ext uri="{BB962C8B-B14F-4D97-AF65-F5344CB8AC3E}">
        <p14:creationId xmlns:p14="http://schemas.microsoft.com/office/powerpoint/2010/main" val="3458791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not grow a garden like this…   but at least you can learn while trying.</a:t>
            </a:r>
          </a:p>
          <a:p>
            <a:endParaRPr lang="en-US" dirty="0"/>
          </a:p>
        </p:txBody>
      </p:sp>
      <p:sp>
        <p:nvSpPr>
          <p:cNvPr id="4" name="Slide Number Placeholder 3"/>
          <p:cNvSpPr>
            <a:spLocks noGrp="1"/>
          </p:cNvSpPr>
          <p:nvPr>
            <p:ph type="sldNum" sz="quarter" idx="5"/>
          </p:nvPr>
        </p:nvSpPr>
        <p:spPr/>
        <p:txBody>
          <a:bodyPr/>
          <a:lstStyle/>
          <a:p>
            <a:fld id="{49D55AD7-ADE2-4E10-BE2A-94795A2290DA}" type="slidenum">
              <a:rPr lang="en-US" smtClean="0"/>
              <a:pPr/>
              <a:t>9</a:t>
            </a:fld>
            <a:endParaRPr lang="en-US" dirty="0"/>
          </a:p>
        </p:txBody>
      </p:sp>
    </p:spTree>
    <p:extLst>
      <p:ext uri="{BB962C8B-B14F-4D97-AF65-F5344CB8AC3E}">
        <p14:creationId xmlns:p14="http://schemas.microsoft.com/office/powerpoint/2010/main" val="1299962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D55AD7-ADE2-4E10-BE2A-94795A2290DA}" type="slidenum">
              <a:rPr lang="en-US" smtClean="0"/>
              <a:pPr/>
              <a:t>10</a:t>
            </a:fld>
            <a:endParaRPr lang="en-US" dirty="0"/>
          </a:p>
        </p:txBody>
      </p:sp>
    </p:spTree>
    <p:extLst>
      <p:ext uri="{BB962C8B-B14F-4D97-AF65-F5344CB8AC3E}">
        <p14:creationId xmlns:p14="http://schemas.microsoft.com/office/powerpoint/2010/main" val="16255515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Two">
    <p:bg>
      <p:bgPr>
        <a:solidFill>
          <a:schemeClr val="bg1"/>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39D44326-379E-41F2-9FB6-BDA6533743D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tretch/>
        </p:blipFill>
        <p:spPr>
          <a:xfrm>
            <a:off x="0" y="-1"/>
            <a:ext cx="9144000" cy="5143501"/>
          </a:xfrm>
          <a:prstGeom prst="rect">
            <a:avLst/>
          </a:prstGeom>
          <a:noFill/>
          <a:ln>
            <a:noFill/>
          </a:ln>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4931692"/>
            <a:ext cx="9144000" cy="211807"/>
          </a:xfrm>
          <a:prstGeom prst="rect">
            <a:avLst/>
          </a:prstGeom>
        </p:spPr>
      </p:pic>
      <p:sp>
        <p:nvSpPr>
          <p:cNvPr id="21" name="Slide Number Placeholder 5"/>
          <p:cNvSpPr txBox="1">
            <a:spLocks/>
          </p:cNvSpPr>
          <p:nvPr userDrawn="1"/>
        </p:nvSpPr>
        <p:spPr>
          <a:xfrm>
            <a:off x="8700805" y="4968523"/>
            <a:ext cx="330539" cy="138499"/>
          </a:xfrm>
          <a:prstGeom prst="rect">
            <a:avLst/>
          </a:prstGeom>
        </p:spPr>
        <p:txBody>
          <a:bodyPr vert="horz" wrap="square" lIns="0" tIns="0" rIns="0" bIns="0" rtlCol="0" anchor="ctr">
            <a:spAutoFit/>
          </a:bodyPr>
          <a:lstStyle>
            <a:defPPr>
              <a:defRPr lang="en-US"/>
            </a:defPPr>
            <a:lvl1pPr marL="0" algn="r" defTabSz="457200" rtl="0" eaLnBrk="1" latinLnBrk="0" hangingPunct="1">
              <a:defRPr sz="1050" kern="1200">
                <a:solidFill>
                  <a:schemeClr val="bg1"/>
                </a:solidFill>
                <a:latin typeface="Trebuchet MS"/>
                <a:ea typeface="+mn-ea"/>
                <a:cs typeface="Trebuchet M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C751140-EC00-C54D-B2B5-441582FE90E5}" type="slidenum">
              <a:rPr lang="en-US" sz="900" smtClean="0">
                <a:solidFill>
                  <a:schemeClr val="bg1"/>
                </a:solidFill>
                <a:latin typeface="+mj-lt"/>
              </a:rPr>
              <a:pPr/>
              <a:t>‹#›</a:t>
            </a:fld>
            <a:endParaRPr lang="en-US" sz="900" dirty="0">
              <a:solidFill>
                <a:schemeClr val="bg1"/>
              </a:solidFill>
              <a:latin typeface="+mj-lt"/>
            </a:endParaRPr>
          </a:p>
        </p:txBody>
      </p:sp>
      <p:sp>
        <p:nvSpPr>
          <p:cNvPr id="23" name="Subtitle 2"/>
          <p:cNvSpPr>
            <a:spLocks noGrp="1"/>
          </p:cNvSpPr>
          <p:nvPr>
            <p:ph type="subTitle" idx="1" hasCustomPrompt="1"/>
          </p:nvPr>
        </p:nvSpPr>
        <p:spPr>
          <a:xfrm>
            <a:off x="438271" y="2558718"/>
            <a:ext cx="6312420" cy="838532"/>
          </a:xfrm>
          <a:prstGeom prst="rect">
            <a:avLst/>
          </a:prstGeom>
        </p:spPr>
        <p:txBody>
          <a:bodyPr lIns="45720" rIns="45720" anchor="b" anchorCtr="0">
            <a:noAutofit/>
          </a:bodyPr>
          <a:lstStyle>
            <a:lvl1pPr marL="0" indent="0" algn="l">
              <a:lnSpc>
                <a:spcPct val="100000"/>
              </a:lnSpc>
              <a:spcBef>
                <a:spcPts val="0"/>
              </a:spcBef>
              <a:buNone/>
              <a:defRPr sz="2800" baseline="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TOPIC OF PRESENTATION</a:t>
            </a:r>
          </a:p>
        </p:txBody>
      </p:sp>
      <p:sp>
        <p:nvSpPr>
          <p:cNvPr id="24" name="Text Placeholder 4"/>
          <p:cNvSpPr>
            <a:spLocks noGrp="1"/>
          </p:cNvSpPr>
          <p:nvPr>
            <p:ph type="body" sz="quarter" idx="10" hasCustomPrompt="1"/>
          </p:nvPr>
        </p:nvSpPr>
        <p:spPr>
          <a:xfrm>
            <a:off x="438271" y="3448676"/>
            <a:ext cx="6311900" cy="1186824"/>
          </a:xfrm>
          <a:prstGeom prst="rect">
            <a:avLst/>
          </a:prstGeom>
        </p:spPr>
        <p:txBody>
          <a:bodyPr lIns="45720" rIns="45720"/>
          <a:lstStyle>
            <a:lvl1pPr marL="0" indent="0">
              <a:lnSpc>
                <a:spcPct val="100000"/>
              </a:lnSpc>
              <a:spcBef>
                <a:spcPts val="0"/>
              </a:spcBef>
              <a:buNone/>
              <a:defRPr sz="2000">
                <a:solidFill>
                  <a:srgbClr val="5FA0D6"/>
                </a:solidFill>
                <a:latin typeface="+mj-lt"/>
              </a:defRPr>
            </a:lvl1pPr>
          </a:lstStyle>
          <a:p>
            <a:r>
              <a:rPr lang="en-US" sz="1600" dirty="0">
                <a:solidFill>
                  <a:srgbClr val="60A0D6"/>
                </a:solidFill>
              </a:rPr>
              <a:t>Presenter Name</a:t>
            </a:r>
            <a:br>
              <a:rPr lang="en-US" sz="1600" dirty="0">
                <a:solidFill>
                  <a:srgbClr val="60A0D6"/>
                </a:solidFill>
              </a:rPr>
            </a:br>
            <a:r>
              <a:rPr lang="en-US" sz="1600" dirty="0">
                <a:solidFill>
                  <a:srgbClr val="60A0D6"/>
                </a:solidFill>
              </a:rPr>
              <a:t>Presenter Title</a:t>
            </a:r>
            <a:endParaRPr lang="en-US" dirty="0"/>
          </a:p>
        </p:txBody>
      </p:sp>
      <p:sp>
        <p:nvSpPr>
          <p:cNvPr id="12" name="TextBox 11"/>
          <p:cNvSpPr txBox="1"/>
          <p:nvPr userDrawn="1"/>
        </p:nvSpPr>
        <p:spPr>
          <a:xfrm>
            <a:off x="292770" y="4968523"/>
            <a:ext cx="1290738" cy="138499"/>
          </a:xfrm>
          <a:prstGeom prst="rect">
            <a:avLst/>
          </a:prstGeom>
          <a:noFill/>
        </p:spPr>
        <p:txBody>
          <a:bodyPr wrap="square" lIns="0" tIns="0" rIns="0" bIns="0" rtlCol="0" anchor="ctr">
            <a:spAutoFit/>
          </a:bodyPr>
          <a:lstStyle/>
          <a:p>
            <a:pPr algn="l" defTabSz="457200"/>
            <a:r>
              <a:rPr lang="en-US" sz="900" dirty="0">
                <a:solidFill>
                  <a:schemeClr val="bg1"/>
                </a:solidFill>
                <a:latin typeface="+mj-lt"/>
                <a:cs typeface="Trebuchet MS"/>
              </a:rPr>
              <a:t>www.siriuscom.com </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8763" y="421592"/>
            <a:ext cx="1735062" cy="615029"/>
          </a:xfrm>
          <a:prstGeom prst="rect">
            <a:avLst/>
          </a:prstGeom>
        </p:spPr>
      </p:pic>
    </p:spTree>
    <p:extLst>
      <p:ext uri="{BB962C8B-B14F-4D97-AF65-F5344CB8AC3E}">
        <p14:creationId xmlns:p14="http://schemas.microsoft.com/office/powerpoint/2010/main" val="2347555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1" y="1563130"/>
            <a:ext cx="8740142" cy="869095"/>
          </a:xfrm>
          <a:noFill/>
        </p:spPr>
        <p:txBody>
          <a:bodyPr tIns="91440" bIns="91440" anchor="t" anchorCtr="0">
            <a:spAutoFit/>
          </a:bodyPr>
          <a:lstStyle>
            <a:lvl1pPr>
              <a:defRPr sz="5292"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170780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Slide">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l="21857"/>
          <a:stretch/>
        </p:blipFill>
        <p:spPr>
          <a:xfrm>
            <a:off x="0" y="0"/>
            <a:ext cx="4184544" cy="5143500"/>
          </a:xfrm>
          <a:prstGeom prst="rect">
            <a:avLst/>
          </a:prstGeom>
        </p:spPr>
      </p:pic>
      <p:sp>
        <p:nvSpPr>
          <p:cNvPr id="11" name="Title 1"/>
          <p:cNvSpPr>
            <a:spLocks noGrp="1"/>
          </p:cNvSpPr>
          <p:nvPr>
            <p:ph type="title" hasCustomPrompt="1"/>
          </p:nvPr>
        </p:nvSpPr>
        <p:spPr>
          <a:xfrm>
            <a:off x="3966196" y="2114495"/>
            <a:ext cx="4840346" cy="461665"/>
          </a:xfrm>
          <a:prstGeom prst="rect">
            <a:avLst/>
          </a:prstGeom>
        </p:spPr>
        <p:txBody>
          <a:bodyPr wrap="square" lIns="45720" rIns="45720" anchor="b">
            <a:spAutoFit/>
          </a:bodyPr>
          <a:lstStyle>
            <a:lvl1pPr>
              <a:lnSpc>
                <a:spcPct val="100000"/>
              </a:lnSpc>
              <a:defRPr sz="2400" b="1">
                <a:solidFill>
                  <a:srgbClr val="154A93"/>
                </a:solidFill>
                <a:latin typeface="+mj-lt"/>
              </a:defRPr>
            </a:lvl1pPr>
          </a:lstStyle>
          <a:p>
            <a:r>
              <a:rPr lang="en-US" dirty="0"/>
              <a:t>Divider Headline</a:t>
            </a:r>
          </a:p>
        </p:txBody>
      </p:sp>
      <p:sp>
        <p:nvSpPr>
          <p:cNvPr id="12" name="Text Placeholder 4"/>
          <p:cNvSpPr>
            <a:spLocks noGrp="1"/>
          </p:cNvSpPr>
          <p:nvPr>
            <p:ph type="body" sz="quarter" idx="10" hasCustomPrompt="1"/>
          </p:nvPr>
        </p:nvSpPr>
        <p:spPr>
          <a:xfrm>
            <a:off x="3966294" y="2583181"/>
            <a:ext cx="4839829" cy="465782"/>
          </a:xfrm>
          <a:prstGeom prst="rect">
            <a:avLst/>
          </a:prstGeom>
        </p:spPr>
        <p:txBody>
          <a:bodyPr lIns="45720" rIns="45720" anchor="t" anchorCtr="0"/>
          <a:lstStyle>
            <a:lvl1pPr marL="0" indent="0">
              <a:spcBef>
                <a:spcPts val="0"/>
              </a:spcBef>
              <a:buNone/>
              <a:defRPr sz="2000" baseline="0">
                <a:solidFill>
                  <a:srgbClr val="4B4B4C"/>
                </a:solidFill>
                <a:latin typeface="+mj-lt"/>
                <a:ea typeface="Open Sans" panose="020B0606030504020204" pitchFamily="34" charset="0"/>
                <a:cs typeface="Open Sans" panose="020B0606030504020204" pitchFamily="34" charset="0"/>
              </a:defRPr>
            </a:lvl1pPr>
            <a:lvl2pPr marL="457200" indent="0">
              <a:buNone/>
              <a:defRPr>
                <a:solidFill>
                  <a:srgbClr val="4B4B4C"/>
                </a:solidFill>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a:solidFill>
                  <a:srgbClr val="4B4B4C"/>
                </a:solidFill>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a:solidFill>
                  <a:srgbClr val="4B4B4C"/>
                </a:solidFill>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a:solidFill>
                  <a:srgbClr val="4B4B4C"/>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Subhead 1</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84575" y="2114495"/>
            <a:ext cx="2272491" cy="805532"/>
          </a:xfrm>
          <a:prstGeom prst="rect">
            <a:avLst/>
          </a:prstGeom>
        </p:spPr>
      </p:pic>
    </p:spTree>
    <p:extLst>
      <p:ext uri="{BB962C8B-B14F-4D97-AF65-F5344CB8AC3E}">
        <p14:creationId xmlns:p14="http://schemas.microsoft.com/office/powerpoint/2010/main" val="2461940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ody Slide">
    <p:bg>
      <p:bgPr>
        <a:solidFill>
          <a:schemeClr val="bg1"/>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931692"/>
            <a:ext cx="9144000" cy="211807"/>
          </a:xfrm>
          <a:prstGeom prst="rect">
            <a:avLst/>
          </a:prstGeom>
        </p:spPr>
      </p:pic>
      <p:sp>
        <p:nvSpPr>
          <p:cNvPr id="34" name="Slide Number Placeholder 5"/>
          <p:cNvSpPr txBox="1">
            <a:spLocks/>
          </p:cNvSpPr>
          <p:nvPr userDrawn="1"/>
        </p:nvSpPr>
        <p:spPr>
          <a:xfrm>
            <a:off x="8700805" y="4968523"/>
            <a:ext cx="330539" cy="138499"/>
          </a:xfrm>
          <a:prstGeom prst="rect">
            <a:avLst/>
          </a:prstGeom>
        </p:spPr>
        <p:txBody>
          <a:bodyPr vert="horz" wrap="square" lIns="0" tIns="0" rIns="0" bIns="0" rtlCol="0" anchor="ctr">
            <a:spAutoFit/>
          </a:bodyPr>
          <a:lstStyle>
            <a:defPPr>
              <a:defRPr lang="en-US"/>
            </a:defPPr>
            <a:lvl1pPr marL="0" algn="r" defTabSz="457200" rtl="0" eaLnBrk="1" latinLnBrk="0" hangingPunct="1">
              <a:defRPr sz="1050" kern="1200">
                <a:solidFill>
                  <a:schemeClr val="bg1"/>
                </a:solidFill>
                <a:latin typeface="Trebuchet MS"/>
                <a:ea typeface="+mn-ea"/>
                <a:cs typeface="Trebuchet M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C751140-EC00-C54D-B2B5-441582FE90E5}" type="slidenum">
              <a:rPr lang="en-US" sz="900" smtClean="0">
                <a:solidFill>
                  <a:schemeClr val="bg1"/>
                </a:solidFill>
                <a:latin typeface="+mj-lt"/>
              </a:rPr>
              <a:pPr/>
              <a:t>‹#›</a:t>
            </a:fld>
            <a:endParaRPr lang="en-US" sz="900" dirty="0">
              <a:solidFill>
                <a:schemeClr val="bg1"/>
              </a:solidFill>
              <a:latin typeface="+mj-lt"/>
            </a:endParaRPr>
          </a:p>
        </p:txBody>
      </p:sp>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32453"/>
          <a:stretch/>
        </p:blipFill>
        <p:spPr>
          <a:xfrm>
            <a:off x="0" y="261855"/>
            <a:ext cx="438271" cy="373084"/>
          </a:xfrm>
          <a:prstGeom prst="rect">
            <a:avLst/>
          </a:prstGeom>
        </p:spPr>
      </p:pic>
      <p:sp>
        <p:nvSpPr>
          <p:cNvPr id="12" name="Title 1"/>
          <p:cNvSpPr>
            <a:spLocks noGrp="1"/>
          </p:cNvSpPr>
          <p:nvPr>
            <p:ph type="title" hasCustomPrompt="1"/>
          </p:nvPr>
        </p:nvSpPr>
        <p:spPr>
          <a:xfrm>
            <a:off x="439156" y="217426"/>
            <a:ext cx="7076341" cy="461665"/>
          </a:xfrm>
          <a:prstGeom prst="rect">
            <a:avLst/>
          </a:prstGeom>
        </p:spPr>
        <p:txBody>
          <a:bodyPr wrap="square" lIns="45720" rIns="45720">
            <a:spAutoFit/>
          </a:bodyPr>
          <a:lstStyle>
            <a:lvl1pPr>
              <a:lnSpc>
                <a:spcPct val="100000"/>
              </a:lnSpc>
              <a:defRPr sz="2400" b="0">
                <a:latin typeface="+mj-lt"/>
              </a:defRPr>
            </a:lvl1pPr>
          </a:lstStyle>
          <a:p>
            <a:r>
              <a:rPr lang="en-US" dirty="0"/>
              <a:t>Slide Title</a:t>
            </a:r>
          </a:p>
        </p:txBody>
      </p:sp>
      <p:sp>
        <p:nvSpPr>
          <p:cNvPr id="10" name="Text Placeholder 5"/>
          <p:cNvSpPr>
            <a:spLocks noGrp="1"/>
          </p:cNvSpPr>
          <p:nvPr>
            <p:ph type="body" sz="quarter" idx="10" hasCustomPrompt="1"/>
          </p:nvPr>
        </p:nvSpPr>
        <p:spPr>
          <a:xfrm>
            <a:off x="438150" y="1002152"/>
            <a:ext cx="8262654" cy="3630808"/>
          </a:xfrm>
          <a:prstGeom prst="rect">
            <a:avLst/>
          </a:prstGeom>
        </p:spPr>
        <p:txBody>
          <a:bodyPr wrap="square" lIns="45720" rIns="45720"/>
          <a:lstStyle>
            <a:lvl1pPr marL="0" indent="0">
              <a:spcBef>
                <a:spcPts val="1200"/>
              </a:spcBef>
              <a:buNone/>
              <a:defRPr sz="2200">
                <a:solidFill>
                  <a:schemeClr val="accent2"/>
                </a:solidFill>
                <a:latin typeface="+mj-lt"/>
              </a:defRPr>
            </a:lvl1pPr>
            <a:lvl2pPr marL="171450" indent="-171450">
              <a:spcBef>
                <a:spcPts val="300"/>
              </a:spcBef>
              <a:buClr>
                <a:schemeClr val="accent3"/>
              </a:buClr>
              <a:buFont typeface="Arial" panose="020B0604020202020204" pitchFamily="34" charset="0"/>
              <a:buChar char="›"/>
              <a:defRPr sz="2000">
                <a:solidFill>
                  <a:schemeClr val="accent3"/>
                </a:solidFill>
                <a:latin typeface="+mj-lt"/>
              </a:defRPr>
            </a:lvl2pPr>
            <a:lvl3pPr marL="288925" indent="-115888">
              <a:spcBef>
                <a:spcPts val="300"/>
              </a:spcBef>
              <a:buClr>
                <a:schemeClr val="accent3"/>
              </a:buClr>
              <a:buFont typeface="Candara" panose="020E0502030303020204" pitchFamily="34" charset="0"/>
              <a:buChar char="‐"/>
              <a:defRPr sz="2000">
                <a:solidFill>
                  <a:schemeClr val="accent3"/>
                </a:solidFill>
                <a:latin typeface="+mj-lt"/>
              </a:defRPr>
            </a:lvl3pPr>
            <a:lvl4pPr marL="687388" indent="-228600">
              <a:defRPr>
                <a:latin typeface="+mj-lt"/>
              </a:defRPr>
            </a:lvl4pPr>
            <a:lvl5pPr marL="914400" indent="-228600">
              <a:defRPr>
                <a:latin typeface="+mj-lt"/>
              </a:defRPr>
            </a:lvl5pPr>
          </a:lstStyle>
          <a:p>
            <a:pPr lvl="0"/>
            <a:r>
              <a:rPr lang="en-US" dirty="0"/>
              <a:t>First level</a:t>
            </a:r>
          </a:p>
          <a:p>
            <a:pPr lvl="1"/>
            <a:r>
              <a:rPr lang="en-US" dirty="0"/>
              <a:t>Second level</a:t>
            </a:r>
          </a:p>
          <a:p>
            <a:pPr lvl="2"/>
            <a:r>
              <a:rPr lang="en-US" dirty="0"/>
              <a:t>Third level</a:t>
            </a:r>
          </a:p>
        </p:txBody>
      </p:sp>
      <p:sp>
        <p:nvSpPr>
          <p:cNvPr id="15" name="TextBox 14"/>
          <p:cNvSpPr txBox="1"/>
          <p:nvPr userDrawn="1"/>
        </p:nvSpPr>
        <p:spPr>
          <a:xfrm>
            <a:off x="292770" y="4968523"/>
            <a:ext cx="1290738" cy="138499"/>
          </a:xfrm>
          <a:prstGeom prst="rect">
            <a:avLst/>
          </a:prstGeom>
          <a:noFill/>
        </p:spPr>
        <p:txBody>
          <a:bodyPr wrap="square" lIns="0" tIns="0" rIns="0" bIns="0" rtlCol="0" anchor="ctr">
            <a:spAutoFit/>
          </a:bodyPr>
          <a:lstStyle/>
          <a:p>
            <a:pPr algn="l" defTabSz="457200"/>
            <a:r>
              <a:rPr lang="en-US" sz="900" dirty="0">
                <a:solidFill>
                  <a:schemeClr val="bg1"/>
                </a:solidFill>
                <a:latin typeface="+mj-lt"/>
                <a:cs typeface="Trebuchet MS"/>
              </a:rPr>
              <a:t>www.siriuscom.com </a:t>
            </a:r>
          </a:p>
        </p:txBody>
      </p:sp>
      <p:pic>
        <p:nvPicPr>
          <p:cNvPr id="2" name="Picture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15024" y="261855"/>
            <a:ext cx="1174576" cy="390043"/>
          </a:xfrm>
          <a:prstGeom prst="rect">
            <a:avLst/>
          </a:prstGeom>
        </p:spPr>
      </p:pic>
    </p:spTree>
    <p:extLst>
      <p:ext uri="{BB962C8B-B14F-4D97-AF65-F5344CB8AC3E}">
        <p14:creationId xmlns:p14="http://schemas.microsoft.com/office/powerpoint/2010/main" val="64784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Only">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931692"/>
            <a:ext cx="9144000" cy="211807"/>
          </a:xfrm>
          <a:prstGeom prst="rect">
            <a:avLst/>
          </a:prstGeom>
        </p:spPr>
      </p:pic>
      <p:sp>
        <p:nvSpPr>
          <p:cNvPr id="34" name="Slide Number Placeholder 5"/>
          <p:cNvSpPr txBox="1">
            <a:spLocks/>
          </p:cNvSpPr>
          <p:nvPr userDrawn="1"/>
        </p:nvSpPr>
        <p:spPr>
          <a:xfrm>
            <a:off x="8700805" y="4968523"/>
            <a:ext cx="330539" cy="138499"/>
          </a:xfrm>
          <a:prstGeom prst="rect">
            <a:avLst/>
          </a:prstGeom>
        </p:spPr>
        <p:txBody>
          <a:bodyPr vert="horz" wrap="square" lIns="0" tIns="0" rIns="0" bIns="0" rtlCol="0" anchor="ctr">
            <a:spAutoFit/>
          </a:bodyPr>
          <a:lstStyle>
            <a:defPPr>
              <a:defRPr lang="en-US"/>
            </a:defPPr>
            <a:lvl1pPr marL="0" algn="r" defTabSz="457200" rtl="0" eaLnBrk="1" latinLnBrk="0" hangingPunct="1">
              <a:defRPr sz="1050" kern="1200">
                <a:solidFill>
                  <a:schemeClr val="bg1"/>
                </a:solidFill>
                <a:latin typeface="Trebuchet MS"/>
                <a:ea typeface="+mn-ea"/>
                <a:cs typeface="Trebuchet M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C751140-EC00-C54D-B2B5-441582FE90E5}" type="slidenum">
              <a:rPr lang="en-US" sz="900" smtClean="0">
                <a:solidFill>
                  <a:schemeClr val="bg1"/>
                </a:solidFill>
                <a:latin typeface="+mj-lt"/>
              </a:rPr>
              <a:pPr/>
              <a:t>‹#›</a:t>
            </a:fld>
            <a:endParaRPr lang="en-US" sz="900" dirty="0">
              <a:solidFill>
                <a:schemeClr val="bg1"/>
              </a:solidFill>
              <a:latin typeface="+mj-lt"/>
            </a:endParaRPr>
          </a:p>
        </p:txBody>
      </p:sp>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l="32453"/>
          <a:stretch/>
        </p:blipFill>
        <p:spPr>
          <a:xfrm>
            <a:off x="0" y="261855"/>
            <a:ext cx="438271" cy="373084"/>
          </a:xfrm>
          <a:prstGeom prst="rect">
            <a:avLst/>
          </a:prstGeom>
        </p:spPr>
      </p:pic>
      <p:sp>
        <p:nvSpPr>
          <p:cNvPr id="10" name="Title 1"/>
          <p:cNvSpPr>
            <a:spLocks noGrp="1"/>
          </p:cNvSpPr>
          <p:nvPr>
            <p:ph type="title" hasCustomPrompt="1"/>
          </p:nvPr>
        </p:nvSpPr>
        <p:spPr>
          <a:xfrm>
            <a:off x="439156" y="217426"/>
            <a:ext cx="7076341" cy="461665"/>
          </a:xfrm>
          <a:prstGeom prst="rect">
            <a:avLst/>
          </a:prstGeom>
        </p:spPr>
        <p:txBody>
          <a:bodyPr wrap="square" lIns="45720" rIns="45720">
            <a:spAutoFit/>
          </a:bodyPr>
          <a:lstStyle>
            <a:lvl1pPr>
              <a:lnSpc>
                <a:spcPct val="100000"/>
              </a:lnSpc>
              <a:defRPr sz="2400" b="0">
                <a:latin typeface="+mj-lt"/>
              </a:defRPr>
            </a:lvl1pPr>
          </a:lstStyle>
          <a:p>
            <a:r>
              <a:rPr lang="en-US" dirty="0"/>
              <a:t>Slide Title</a:t>
            </a:r>
          </a:p>
        </p:txBody>
      </p:sp>
      <p:sp>
        <p:nvSpPr>
          <p:cNvPr id="14" name="TextBox 13"/>
          <p:cNvSpPr txBox="1"/>
          <p:nvPr userDrawn="1"/>
        </p:nvSpPr>
        <p:spPr>
          <a:xfrm>
            <a:off x="292770" y="4968523"/>
            <a:ext cx="1290738" cy="138499"/>
          </a:xfrm>
          <a:prstGeom prst="rect">
            <a:avLst/>
          </a:prstGeom>
          <a:noFill/>
        </p:spPr>
        <p:txBody>
          <a:bodyPr wrap="square" lIns="0" tIns="0" rIns="0" bIns="0" rtlCol="0" anchor="ctr">
            <a:spAutoFit/>
          </a:bodyPr>
          <a:lstStyle/>
          <a:p>
            <a:pPr algn="l" defTabSz="457200"/>
            <a:r>
              <a:rPr lang="en-US" sz="900" dirty="0">
                <a:solidFill>
                  <a:schemeClr val="bg1"/>
                </a:solidFill>
                <a:latin typeface="+mj-lt"/>
                <a:cs typeface="Trebuchet MS"/>
              </a:rPr>
              <a:t>www.siriuscom.com </a:t>
            </a:r>
          </a:p>
        </p:txBody>
      </p:sp>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15024" y="261855"/>
            <a:ext cx="1174576" cy="390043"/>
          </a:xfrm>
          <a:prstGeom prst="rect">
            <a:avLst/>
          </a:prstGeom>
        </p:spPr>
      </p:pic>
    </p:spTree>
    <p:extLst>
      <p:ext uri="{BB962C8B-B14F-4D97-AF65-F5344CB8AC3E}">
        <p14:creationId xmlns:p14="http://schemas.microsoft.com/office/powerpoint/2010/main" val="3036427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ooter Only">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931692"/>
            <a:ext cx="9144000" cy="211807"/>
          </a:xfrm>
          <a:prstGeom prst="rect">
            <a:avLst/>
          </a:prstGeom>
        </p:spPr>
      </p:pic>
      <p:sp>
        <p:nvSpPr>
          <p:cNvPr id="34" name="Slide Number Placeholder 5"/>
          <p:cNvSpPr txBox="1">
            <a:spLocks/>
          </p:cNvSpPr>
          <p:nvPr userDrawn="1"/>
        </p:nvSpPr>
        <p:spPr>
          <a:xfrm>
            <a:off x="8700805" y="4968523"/>
            <a:ext cx="330539" cy="138499"/>
          </a:xfrm>
          <a:prstGeom prst="rect">
            <a:avLst/>
          </a:prstGeom>
        </p:spPr>
        <p:txBody>
          <a:bodyPr vert="horz" wrap="square" lIns="0" tIns="0" rIns="0" bIns="0" rtlCol="0" anchor="ctr">
            <a:spAutoFit/>
          </a:bodyPr>
          <a:lstStyle>
            <a:defPPr>
              <a:defRPr lang="en-US"/>
            </a:defPPr>
            <a:lvl1pPr marL="0" algn="r" defTabSz="457200" rtl="0" eaLnBrk="1" latinLnBrk="0" hangingPunct="1">
              <a:defRPr sz="1050" kern="1200">
                <a:solidFill>
                  <a:schemeClr val="bg1"/>
                </a:solidFill>
                <a:latin typeface="Trebuchet MS"/>
                <a:ea typeface="+mn-ea"/>
                <a:cs typeface="Trebuchet M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C751140-EC00-C54D-B2B5-441582FE90E5}" type="slidenum">
              <a:rPr lang="en-US" sz="900" smtClean="0">
                <a:solidFill>
                  <a:schemeClr val="bg1"/>
                </a:solidFill>
                <a:latin typeface="+mj-lt"/>
              </a:rPr>
              <a:pPr/>
              <a:t>‹#›</a:t>
            </a:fld>
            <a:endParaRPr lang="en-US" sz="900" dirty="0">
              <a:solidFill>
                <a:schemeClr val="bg1"/>
              </a:solidFill>
              <a:latin typeface="+mj-lt"/>
            </a:endParaRPr>
          </a:p>
        </p:txBody>
      </p:sp>
      <p:sp>
        <p:nvSpPr>
          <p:cNvPr id="6" name="TextBox 5"/>
          <p:cNvSpPr txBox="1"/>
          <p:nvPr userDrawn="1"/>
        </p:nvSpPr>
        <p:spPr>
          <a:xfrm>
            <a:off x="292770" y="4968523"/>
            <a:ext cx="1290738" cy="138499"/>
          </a:xfrm>
          <a:prstGeom prst="rect">
            <a:avLst/>
          </a:prstGeom>
          <a:noFill/>
        </p:spPr>
        <p:txBody>
          <a:bodyPr wrap="square" lIns="0" tIns="0" rIns="0" bIns="0" rtlCol="0" anchor="ctr">
            <a:spAutoFit/>
          </a:bodyPr>
          <a:lstStyle/>
          <a:p>
            <a:pPr algn="l" defTabSz="457200"/>
            <a:r>
              <a:rPr lang="en-US" sz="900" dirty="0">
                <a:solidFill>
                  <a:schemeClr val="bg1"/>
                </a:solidFill>
                <a:latin typeface="+mj-lt"/>
                <a:cs typeface="Trebuchet MS"/>
              </a:rPr>
              <a:t>www.siriuscom.com </a:t>
            </a:r>
          </a:p>
        </p:txBody>
      </p:sp>
    </p:spTree>
    <p:extLst>
      <p:ext uri="{BB962C8B-B14F-4D97-AF65-F5344CB8AC3E}">
        <p14:creationId xmlns:p14="http://schemas.microsoft.com/office/powerpoint/2010/main" val="2806960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bject Slide">
    <p:bg>
      <p:bgPr>
        <a:solidFill>
          <a:schemeClr val="bg1"/>
        </a:solidFill>
        <a:effectLst/>
      </p:bgPr>
    </p:bg>
    <p:spTree>
      <p:nvGrpSpPr>
        <p:cNvPr id="1" name=""/>
        <p:cNvGrpSpPr/>
        <p:nvPr/>
      </p:nvGrpSpPr>
      <p:grpSpPr>
        <a:xfrm>
          <a:off x="0" y="0"/>
          <a:ext cx="0" cy="0"/>
          <a:chOff x="0" y="0"/>
          <a:chExt cx="0" cy="0"/>
        </a:xfrm>
      </p:grpSpPr>
      <p:pic>
        <p:nvPicPr>
          <p:cNvPr id="42" name="Picture 4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931692"/>
            <a:ext cx="9144000" cy="211807"/>
          </a:xfrm>
          <a:prstGeom prst="rect">
            <a:avLst/>
          </a:prstGeom>
        </p:spPr>
      </p:pic>
      <p:pic>
        <p:nvPicPr>
          <p:cNvPr id="32" name="Picture 31"/>
          <p:cNvPicPr>
            <a:picLocks noChangeAspect="1"/>
          </p:cNvPicPr>
          <p:nvPr userDrawn="1"/>
        </p:nvPicPr>
        <p:blipFill rotWithShape="1">
          <a:blip r:embed="rId3" cstate="screen">
            <a:extLst>
              <a:ext uri="{28A0092B-C50C-407E-A947-70E740481C1C}">
                <a14:useLocalDpi xmlns:a14="http://schemas.microsoft.com/office/drawing/2010/main"/>
              </a:ext>
            </a:extLst>
          </a:blip>
          <a:srcRect l="32453"/>
          <a:stretch/>
        </p:blipFill>
        <p:spPr>
          <a:xfrm>
            <a:off x="0" y="261855"/>
            <a:ext cx="438271" cy="373084"/>
          </a:xfrm>
          <a:prstGeom prst="rect">
            <a:avLst/>
          </a:prstGeom>
        </p:spPr>
      </p:pic>
      <p:sp>
        <p:nvSpPr>
          <p:cNvPr id="34" name="Slide Number Placeholder 5"/>
          <p:cNvSpPr txBox="1">
            <a:spLocks/>
          </p:cNvSpPr>
          <p:nvPr userDrawn="1"/>
        </p:nvSpPr>
        <p:spPr>
          <a:xfrm>
            <a:off x="8700805" y="4968523"/>
            <a:ext cx="330539" cy="138499"/>
          </a:xfrm>
          <a:prstGeom prst="rect">
            <a:avLst/>
          </a:prstGeom>
        </p:spPr>
        <p:txBody>
          <a:bodyPr vert="horz" wrap="square" lIns="0" tIns="0" rIns="0" bIns="0" rtlCol="0" anchor="ctr">
            <a:spAutoFit/>
          </a:bodyPr>
          <a:lstStyle>
            <a:defPPr>
              <a:defRPr lang="en-US"/>
            </a:defPPr>
            <a:lvl1pPr marL="0" algn="r" defTabSz="457200" rtl="0" eaLnBrk="1" latinLnBrk="0" hangingPunct="1">
              <a:defRPr sz="1050" kern="1200">
                <a:solidFill>
                  <a:schemeClr val="bg1"/>
                </a:solidFill>
                <a:latin typeface="Trebuchet MS"/>
                <a:ea typeface="+mn-ea"/>
                <a:cs typeface="Trebuchet M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C751140-EC00-C54D-B2B5-441582FE90E5}" type="slidenum">
              <a:rPr lang="en-US" sz="900" smtClean="0">
                <a:solidFill>
                  <a:schemeClr val="bg1"/>
                </a:solidFill>
                <a:latin typeface="+mj-lt"/>
              </a:rPr>
              <a:pPr/>
              <a:t>‹#›</a:t>
            </a:fld>
            <a:endParaRPr lang="en-US" sz="900" dirty="0">
              <a:solidFill>
                <a:schemeClr val="bg1"/>
              </a:solidFill>
              <a:latin typeface="+mj-lt"/>
            </a:endParaRPr>
          </a:p>
        </p:txBody>
      </p:sp>
      <p:sp>
        <p:nvSpPr>
          <p:cNvPr id="9" name="Title 1"/>
          <p:cNvSpPr>
            <a:spLocks noGrp="1"/>
          </p:cNvSpPr>
          <p:nvPr>
            <p:ph type="title" hasCustomPrompt="1"/>
          </p:nvPr>
        </p:nvSpPr>
        <p:spPr>
          <a:xfrm>
            <a:off x="439156" y="217426"/>
            <a:ext cx="7076341" cy="461665"/>
          </a:xfrm>
          <a:prstGeom prst="rect">
            <a:avLst/>
          </a:prstGeom>
        </p:spPr>
        <p:txBody>
          <a:bodyPr wrap="square" lIns="45720" rIns="45720">
            <a:spAutoFit/>
          </a:bodyPr>
          <a:lstStyle>
            <a:lvl1pPr>
              <a:lnSpc>
                <a:spcPct val="100000"/>
              </a:lnSpc>
              <a:defRPr sz="2400" b="0">
                <a:latin typeface="+mj-lt"/>
              </a:defRPr>
            </a:lvl1pPr>
          </a:lstStyle>
          <a:p>
            <a:r>
              <a:rPr lang="en-US" dirty="0"/>
              <a:t>Slide Title</a:t>
            </a:r>
          </a:p>
        </p:txBody>
      </p:sp>
      <p:sp>
        <p:nvSpPr>
          <p:cNvPr id="11" name="Content Placeholder 6"/>
          <p:cNvSpPr>
            <a:spLocks noGrp="1"/>
          </p:cNvSpPr>
          <p:nvPr>
            <p:ph sz="quarter" idx="12" hasCustomPrompt="1"/>
          </p:nvPr>
        </p:nvSpPr>
        <p:spPr>
          <a:xfrm>
            <a:off x="439155" y="1002151"/>
            <a:ext cx="8261649" cy="3630809"/>
          </a:xfrm>
          <a:prstGeom prst="rect">
            <a:avLst/>
          </a:prstGeom>
        </p:spPr>
        <p:txBody>
          <a:bodyPr lIns="45720" rIns="45720"/>
          <a:lstStyle>
            <a:lvl1pPr marL="0" indent="0">
              <a:lnSpc>
                <a:spcPct val="100000"/>
              </a:lnSpc>
              <a:spcBef>
                <a:spcPts val="1200"/>
              </a:spcBef>
              <a:buFont typeface="Open Sans" panose="020B0606030504020204" pitchFamily="34" charset="0"/>
              <a:buNone/>
              <a:defRPr lang="en-US" sz="2200" kern="1200" dirty="0" smtClean="0">
                <a:solidFill>
                  <a:schemeClr val="accent2"/>
                </a:solidFill>
                <a:latin typeface="+mj-lt"/>
                <a:ea typeface="+mn-ea"/>
                <a:cs typeface="Trebuchet MS"/>
              </a:defRPr>
            </a:lvl1pPr>
            <a:lvl2pPr marL="168275" indent="-168275">
              <a:lnSpc>
                <a:spcPct val="100000"/>
              </a:lnSpc>
              <a:spcBef>
                <a:spcPts val="300"/>
              </a:spcBef>
              <a:buFont typeface="Open Sans" panose="020B0606030504020204" pitchFamily="34" charset="0"/>
              <a:buChar char="›"/>
              <a:tabLst/>
              <a:defRPr lang="en-US" sz="2000" kern="1200" dirty="0" smtClean="0">
                <a:solidFill>
                  <a:schemeClr val="accent3"/>
                </a:solidFill>
                <a:latin typeface="+mj-lt"/>
                <a:ea typeface="+mn-ea"/>
                <a:cs typeface="Trebuchet MS"/>
              </a:defRPr>
            </a:lvl2pPr>
            <a:lvl3pPr marL="285750" indent="-114300">
              <a:lnSpc>
                <a:spcPct val="100000"/>
              </a:lnSpc>
              <a:spcBef>
                <a:spcPts val="300"/>
              </a:spcBef>
              <a:buFont typeface="Candara" panose="020E0502030303020204" pitchFamily="34" charset="0"/>
              <a:buChar char="‐"/>
              <a:defRPr lang="en-US" sz="2000" kern="1200" dirty="0">
                <a:solidFill>
                  <a:schemeClr val="accent3"/>
                </a:solidFill>
                <a:latin typeface="+mj-lt"/>
                <a:ea typeface="+mn-ea"/>
                <a:cs typeface="Trebuchet MS"/>
              </a:defRPr>
            </a:lvl3pPr>
          </a:lstStyle>
          <a:p>
            <a:pPr marL="0" lvl="0" indent="0" algn="l" defTabSz="457200" rtl="0" eaLnBrk="1" latinLnBrk="0" hangingPunct="1">
              <a:spcBef>
                <a:spcPts val="1200"/>
              </a:spcBef>
              <a:buFont typeface="Arial"/>
              <a:buNone/>
            </a:pPr>
            <a:r>
              <a:rPr lang="en-US" dirty="0"/>
              <a:t>First level</a:t>
            </a:r>
          </a:p>
          <a:p>
            <a:pPr lvl="1"/>
            <a:r>
              <a:rPr lang="en-US" dirty="0"/>
              <a:t>Second level</a:t>
            </a:r>
          </a:p>
          <a:p>
            <a:pPr lvl="2"/>
            <a:r>
              <a:rPr lang="en-US" dirty="0"/>
              <a:t>Third level</a:t>
            </a:r>
          </a:p>
        </p:txBody>
      </p:sp>
      <p:sp>
        <p:nvSpPr>
          <p:cNvPr id="14" name="TextBox 13"/>
          <p:cNvSpPr txBox="1"/>
          <p:nvPr userDrawn="1"/>
        </p:nvSpPr>
        <p:spPr>
          <a:xfrm>
            <a:off x="292770" y="4968523"/>
            <a:ext cx="1290738" cy="138499"/>
          </a:xfrm>
          <a:prstGeom prst="rect">
            <a:avLst/>
          </a:prstGeom>
          <a:noFill/>
        </p:spPr>
        <p:txBody>
          <a:bodyPr wrap="square" lIns="0" tIns="0" rIns="0" bIns="0" rtlCol="0" anchor="ctr">
            <a:spAutoFit/>
          </a:bodyPr>
          <a:lstStyle/>
          <a:p>
            <a:pPr algn="l" defTabSz="457200"/>
            <a:r>
              <a:rPr lang="en-US" sz="900" dirty="0">
                <a:solidFill>
                  <a:schemeClr val="bg1"/>
                </a:solidFill>
                <a:latin typeface="+mj-lt"/>
                <a:cs typeface="Trebuchet MS"/>
              </a:rPr>
              <a:t>www.siriuscom.com </a:t>
            </a:r>
          </a:p>
        </p:txBody>
      </p:sp>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15024" y="261855"/>
            <a:ext cx="1174576" cy="390043"/>
          </a:xfrm>
          <a:prstGeom prst="rect">
            <a:avLst/>
          </a:prstGeom>
        </p:spPr>
      </p:pic>
    </p:spTree>
    <p:extLst>
      <p:ext uri="{BB962C8B-B14F-4D97-AF65-F5344CB8AC3E}">
        <p14:creationId xmlns:p14="http://schemas.microsoft.com/office/powerpoint/2010/main" val="1662042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ouble Column Slide">
    <p:bg>
      <p:bgPr>
        <a:solidFill>
          <a:schemeClr val="bg1"/>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931692"/>
            <a:ext cx="9144000" cy="211807"/>
          </a:xfrm>
          <a:prstGeom prst="rect">
            <a:avLst/>
          </a:prstGeom>
        </p:spPr>
      </p:pic>
      <p:pic>
        <p:nvPicPr>
          <p:cNvPr id="32" name="Picture 31"/>
          <p:cNvPicPr>
            <a:picLocks noChangeAspect="1"/>
          </p:cNvPicPr>
          <p:nvPr userDrawn="1"/>
        </p:nvPicPr>
        <p:blipFill rotWithShape="1">
          <a:blip r:embed="rId3" cstate="screen">
            <a:extLst>
              <a:ext uri="{28A0092B-C50C-407E-A947-70E740481C1C}">
                <a14:useLocalDpi xmlns:a14="http://schemas.microsoft.com/office/drawing/2010/main"/>
              </a:ext>
            </a:extLst>
          </a:blip>
          <a:srcRect l="32453"/>
          <a:stretch/>
        </p:blipFill>
        <p:spPr>
          <a:xfrm>
            <a:off x="0" y="261855"/>
            <a:ext cx="438271" cy="373084"/>
          </a:xfrm>
          <a:prstGeom prst="rect">
            <a:avLst/>
          </a:prstGeom>
        </p:spPr>
      </p:pic>
      <p:sp>
        <p:nvSpPr>
          <p:cNvPr id="34" name="Slide Number Placeholder 5"/>
          <p:cNvSpPr txBox="1">
            <a:spLocks/>
          </p:cNvSpPr>
          <p:nvPr userDrawn="1"/>
        </p:nvSpPr>
        <p:spPr>
          <a:xfrm>
            <a:off x="8700805" y="4968523"/>
            <a:ext cx="330539" cy="138499"/>
          </a:xfrm>
          <a:prstGeom prst="rect">
            <a:avLst/>
          </a:prstGeom>
        </p:spPr>
        <p:txBody>
          <a:bodyPr vert="horz" wrap="square" lIns="0" tIns="0" rIns="0" bIns="0" rtlCol="0" anchor="ctr">
            <a:spAutoFit/>
          </a:bodyPr>
          <a:lstStyle>
            <a:defPPr>
              <a:defRPr lang="en-US"/>
            </a:defPPr>
            <a:lvl1pPr marL="0" algn="r" defTabSz="457200" rtl="0" eaLnBrk="1" latinLnBrk="0" hangingPunct="1">
              <a:defRPr sz="1050" kern="1200">
                <a:solidFill>
                  <a:schemeClr val="bg1"/>
                </a:solidFill>
                <a:latin typeface="Trebuchet MS"/>
                <a:ea typeface="+mn-ea"/>
                <a:cs typeface="Trebuchet M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C751140-EC00-C54D-B2B5-441582FE90E5}" type="slidenum">
              <a:rPr lang="en-US" sz="900" smtClean="0">
                <a:solidFill>
                  <a:schemeClr val="bg1"/>
                </a:solidFill>
                <a:latin typeface="+mj-lt"/>
              </a:rPr>
              <a:pPr/>
              <a:t>‹#›</a:t>
            </a:fld>
            <a:endParaRPr lang="en-US" sz="900" dirty="0">
              <a:solidFill>
                <a:schemeClr val="bg1"/>
              </a:solidFill>
              <a:latin typeface="+mj-lt"/>
            </a:endParaRPr>
          </a:p>
        </p:txBody>
      </p:sp>
      <p:cxnSp>
        <p:nvCxnSpPr>
          <p:cNvPr id="3" name="Straight Connector 2"/>
          <p:cNvCxnSpPr/>
          <p:nvPr userDrawn="1"/>
        </p:nvCxnSpPr>
        <p:spPr>
          <a:xfrm>
            <a:off x="4572000" y="1002151"/>
            <a:ext cx="0" cy="3630809"/>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1" name="Title 1"/>
          <p:cNvSpPr>
            <a:spLocks noGrp="1"/>
          </p:cNvSpPr>
          <p:nvPr>
            <p:ph type="title" hasCustomPrompt="1"/>
          </p:nvPr>
        </p:nvSpPr>
        <p:spPr>
          <a:xfrm>
            <a:off x="439156" y="217426"/>
            <a:ext cx="7076341" cy="461665"/>
          </a:xfrm>
          <a:prstGeom prst="rect">
            <a:avLst/>
          </a:prstGeom>
        </p:spPr>
        <p:txBody>
          <a:bodyPr wrap="square" lIns="45720" rIns="45720">
            <a:spAutoFit/>
          </a:bodyPr>
          <a:lstStyle>
            <a:lvl1pPr>
              <a:lnSpc>
                <a:spcPct val="100000"/>
              </a:lnSpc>
              <a:defRPr sz="2400" b="0">
                <a:latin typeface="+mj-lt"/>
              </a:defRPr>
            </a:lvl1pPr>
          </a:lstStyle>
          <a:p>
            <a:r>
              <a:rPr lang="en-US" dirty="0"/>
              <a:t>Slide Title</a:t>
            </a:r>
          </a:p>
        </p:txBody>
      </p:sp>
      <p:sp>
        <p:nvSpPr>
          <p:cNvPr id="13" name="Content Placeholder 6"/>
          <p:cNvSpPr>
            <a:spLocks noGrp="1"/>
          </p:cNvSpPr>
          <p:nvPr>
            <p:ph sz="quarter" idx="15" hasCustomPrompt="1"/>
          </p:nvPr>
        </p:nvSpPr>
        <p:spPr>
          <a:xfrm>
            <a:off x="439155" y="1002151"/>
            <a:ext cx="4028343" cy="3630809"/>
          </a:xfrm>
          <a:prstGeom prst="rect">
            <a:avLst/>
          </a:prstGeom>
        </p:spPr>
        <p:txBody>
          <a:bodyPr lIns="45720" rIns="45720"/>
          <a:lstStyle>
            <a:lvl1pPr marL="0" indent="0">
              <a:lnSpc>
                <a:spcPct val="100000"/>
              </a:lnSpc>
              <a:spcBef>
                <a:spcPts val="1200"/>
              </a:spcBef>
              <a:buFont typeface="Open Sans" panose="020B0606030504020204" pitchFamily="34" charset="0"/>
              <a:buNone/>
              <a:defRPr lang="en-US" sz="2200" kern="1200" dirty="0" smtClean="0">
                <a:solidFill>
                  <a:schemeClr val="accent2"/>
                </a:solidFill>
                <a:latin typeface="+mj-lt"/>
                <a:ea typeface="+mn-ea"/>
                <a:cs typeface="Trebuchet MS"/>
              </a:defRPr>
            </a:lvl1pPr>
            <a:lvl2pPr marL="171450" indent="-171450">
              <a:lnSpc>
                <a:spcPct val="100000"/>
              </a:lnSpc>
              <a:spcBef>
                <a:spcPts val="300"/>
              </a:spcBef>
              <a:buFont typeface="Open Sans" panose="020B0606030504020204" pitchFamily="34" charset="0"/>
              <a:buChar char="›"/>
              <a:tabLst/>
              <a:defRPr lang="en-US" sz="2000" kern="1200" dirty="0" smtClean="0">
                <a:solidFill>
                  <a:schemeClr val="accent3"/>
                </a:solidFill>
                <a:latin typeface="+mj-lt"/>
                <a:ea typeface="+mn-ea"/>
                <a:cs typeface="Trebuchet MS"/>
              </a:defRPr>
            </a:lvl2pPr>
            <a:lvl3pPr marL="285750" indent="-114300">
              <a:lnSpc>
                <a:spcPct val="100000"/>
              </a:lnSpc>
              <a:spcBef>
                <a:spcPts val="300"/>
              </a:spcBef>
              <a:buFont typeface="Candara" panose="020E0502030303020204" pitchFamily="34" charset="0"/>
              <a:buChar char="‐"/>
              <a:defRPr lang="en-US" sz="2000" kern="1200" dirty="0">
                <a:solidFill>
                  <a:schemeClr val="accent3"/>
                </a:solidFill>
                <a:latin typeface="+mj-lt"/>
                <a:ea typeface="+mn-ea"/>
                <a:cs typeface="Trebuchet MS"/>
              </a:defRPr>
            </a:lvl3pPr>
          </a:lstStyle>
          <a:p>
            <a:pPr marL="0" lvl="0" indent="0" algn="l" defTabSz="457200" rtl="0" eaLnBrk="1" latinLnBrk="0" hangingPunct="1">
              <a:spcBef>
                <a:spcPts val="1200"/>
              </a:spcBef>
              <a:buFont typeface="Arial"/>
              <a:buNone/>
            </a:pPr>
            <a:r>
              <a:rPr lang="en-US" dirty="0"/>
              <a:t>First level</a:t>
            </a:r>
          </a:p>
          <a:p>
            <a:pPr lvl="1"/>
            <a:r>
              <a:rPr lang="en-US" dirty="0"/>
              <a:t>Second level</a:t>
            </a:r>
          </a:p>
          <a:p>
            <a:pPr lvl="2"/>
            <a:r>
              <a:rPr lang="en-US" dirty="0"/>
              <a:t>Third level</a:t>
            </a:r>
          </a:p>
        </p:txBody>
      </p:sp>
      <p:sp>
        <p:nvSpPr>
          <p:cNvPr id="14" name="Content Placeholder 6"/>
          <p:cNvSpPr>
            <a:spLocks noGrp="1"/>
          </p:cNvSpPr>
          <p:nvPr>
            <p:ph sz="quarter" idx="16" hasCustomPrompt="1"/>
          </p:nvPr>
        </p:nvSpPr>
        <p:spPr>
          <a:xfrm>
            <a:off x="4672020" y="1002151"/>
            <a:ext cx="4028343" cy="3630809"/>
          </a:xfrm>
          <a:prstGeom prst="rect">
            <a:avLst/>
          </a:prstGeom>
        </p:spPr>
        <p:txBody>
          <a:bodyPr lIns="45720" rIns="45720"/>
          <a:lstStyle>
            <a:lvl1pPr marL="0" indent="0">
              <a:lnSpc>
                <a:spcPct val="100000"/>
              </a:lnSpc>
              <a:spcBef>
                <a:spcPts val="1200"/>
              </a:spcBef>
              <a:buFont typeface="Open Sans" panose="020B0606030504020204" pitchFamily="34" charset="0"/>
              <a:buNone/>
              <a:defRPr lang="en-US" sz="2200" kern="1200" dirty="0" smtClean="0">
                <a:solidFill>
                  <a:schemeClr val="accent2"/>
                </a:solidFill>
                <a:latin typeface="+mj-lt"/>
                <a:ea typeface="+mn-ea"/>
                <a:cs typeface="Trebuchet MS"/>
              </a:defRPr>
            </a:lvl1pPr>
            <a:lvl2pPr marL="174625" indent="-174625">
              <a:lnSpc>
                <a:spcPct val="100000"/>
              </a:lnSpc>
              <a:spcBef>
                <a:spcPts val="300"/>
              </a:spcBef>
              <a:buFont typeface="Open Sans" panose="020B0606030504020204" pitchFamily="34" charset="0"/>
              <a:buChar char="›"/>
              <a:tabLst/>
              <a:defRPr lang="en-US" sz="2000" kern="1200" dirty="0" smtClean="0">
                <a:solidFill>
                  <a:schemeClr val="accent3"/>
                </a:solidFill>
                <a:latin typeface="+mj-lt"/>
                <a:ea typeface="+mn-ea"/>
                <a:cs typeface="Trebuchet MS"/>
              </a:defRPr>
            </a:lvl2pPr>
            <a:lvl3pPr marL="285750" indent="-114300">
              <a:lnSpc>
                <a:spcPct val="100000"/>
              </a:lnSpc>
              <a:spcBef>
                <a:spcPts val="300"/>
              </a:spcBef>
              <a:buFont typeface="Candara" panose="020E0502030303020204" pitchFamily="34" charset="0"/>
              <a:buChar char="‐"/>
              <a:defRPr lang="en-US" sz="2000" kern="1200" dirty="0">
                <a:solidFill>
                  <a:schemeClr val="accent3"/>
                </a:solidFill>
                <a:latin typeface="+mj-lt"/>
                <a:ea typeface="+mn-ea"/>
                <a:cs typeface="Trebuchet MS"/>
              </a:defRPr>
            </a:lvl3pPr>
          </a:lstStyle>
          <a:p>
            <a:pPr marL="0" lvl="0" indent="0" algn="l" defTabSz="457200" rtl="0" eaLnBrk="1" latinLnBrk="0" hangingPunct="1">
              <a:spcBef>
                <a:spcPts val="1200"/>
              </a:spcBef>
              <a:buFont typeface="Arial"/>
              <a:buNone/>
            </a:pPr>
            <a:r>
              <a:rPr lang="en-US" dirty="0"/>
              <a:t>First level</a:t>
            </a:r>
          </a:p>
          <a:p>
            <a:pPr lvl="1"/>
            <a:r>
              <a:rPr lang="en-US" dirty="0"/>
              <a:t>Second level</a:t>
            </a:r>
          </a:p>
          <a:p>
            <a:pPr lvl="2"/>
            <a:r>
              <a:rPr lang="en-US" dirty="0"/>
              <a:t>Third level</a:t>
            </a:r>
          </a:p>
          <a:p>
            <a:pPr marL="461963" lvl="2" indent="-228600" algn="l" defTabSz="457200" rtl="0" eaLnBrk="1" latinLnBrk="0" hangingPunct="1">
              <a:spcBef>
                <a:spcPts val="300"/>
              </a:spcBef>
              <a:buClr>
                <a:schemeClr val="accent3"/>
              </a:buClr>
              <a:buFont typeface="Arial" panose="020B0604020202020204" pitchFamily="34" charset="0"/>
              <a:buChar char="›"/>
            </a:pPr>
            <a:endParaRPr lang="en-US" dirty="0"/>
          </a:p>
        </p:txBody>
      </p:sp>
      <p:sp>
        <p:nvSpPr>
          <p:cNvPr id="16" name="TextBox 15"/>
          <p:cNvSpPr txBox="1"/>
          <p:nvPr userDrawn="1"/>
        </p:nvSpPr>
        <p:spPr>
          <a:xfrm>
            <a:off x="292770" y="4968523"/>
            <a:ext cx="1290738" cy="138499"/>
          </a:xfrm>
          <a:prstGeom prst="rect">
            <a:avLst/>
          </a:prstGeom>
          <a:noFill/>
        </p:spPr>
        <p:txBody>
          <a:bodyPr wrap="square" lIns="0" tIns="0" rIns="0" bIns="0" rtlCol="0" anchor="ctr">
            <a:spAutoFit/>
          </a:bodyPr>
          <a:lstStyle/>
          <a:p>
            <a:pPr algn="l" defTabSz="457200"/>
            <a:r>
              <a:rPr lang="en-US" sz="900" dirty="0">
                <a:solidFill>
                  <a:schemeClr val="bg1"/>
                </a:solidFill>
                <a:latin typeface="+mj-lt"/>
                <a:cs typeface="Trebuchet MS"/>
              </a:rPr>
              <a:t>www.siriuscom.com </a:t>
            </a:r>
          </a:p>
        </p:txBody>
      </p:sp>
      <p:pic>
        <p:nvPicPr>
          <p:cNvPr id="15" name="Picture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15024" y="261855"/>
            <a:ext cx="1174576" cy="390043"/>
          </a:xfrm>
          <a:prstGeom prst="rect">
            <a:avLst/>
          </a:prstGeom>
        </p:spPr>
      </p:pic>
    </p:spTree>
    <p:extLst>
      <p:ext uri="{BB962C8B-B14F-4D97-AF65-F5344CB8AC3E}">
        <p14:creationId xmlns:p14="http://schemas.microsoft.com/office/powerpoint/2010/main" val="3632048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ouble Column w/ Headers Slide">
    <p:bg>
      <p:bgPr>
        <a:solidFill>
          <a:schemeClr val="bg1"/>
        </a:solidFill>
        <a:effectLst/>
      </p:bgPr>
    </p:bg>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931692"/>
            <a:ext cx="9144000" cy="211807"/>
          </a:xfrm>
          <a:prstGeom prst="rect">
            <a:avLst/>
          </a:prstGeom>
        </p:spPr>
      </p:pic>
      <p:pic>
        <p:nvPicPr>
          <p:cNvPr id="32" name="Picture 31"/>
          <p:cNvPicPr>
            <a:picLocks noChangeAspect="1"/>
          </p:cNvPicPr>
          <p:nvPr userDrawn="1"/>
        </p:nvPicPr>
        <p:blipFill rotWithShape="1">
          <a:blip r:embed="rId3" cstate="screen">
            <a:extLst>
              <a:ext uri="{28A0092B-C50C-407E-A947-70E740481C1C}">
                <a14:useLocalDpi xmlns:a14="http://schemas.microsoft.com/office/drawing/2010/main"/>
              </a:ext>
            </a:extLst>
          </a:blip>
          <a:srcRect l="32453"/>
          <a:stretch/>
        </p:blipFill>
        <p:spPr>
          <a:xfrm>
            <a:off x="0" y="261855"/>
            <a:ext cx="438271" cy="373084"/>
          </a:xfrm>
          <a:prstGeom prst="rect">
            <a:avLst/>
          </a:prstGeom>
        </p:spPr>
      </p:pic>
      <p:sp>
        <p:nvSpPr>
          <p:cNvPr id="34" name="Slide Number Placeholder 5"/>
          <p:cNvSpPr txBox="1">
            <a:spLocks/>
          </p:cNvSpPr>
          <p:nvPr userDrawn="1"/>
        </p:nvSpPr>
        <p:spPr>
          <a:xfrm>
            <a:off x="8700805" y="4968523"/>
            <a:ext cx="330539" cy="138499"/>
          </a:xfrm>
          <a:prstGeom prst="rect">
            <a:avLst/>
          </a:prstGeom>
        </p:spPr>
        <p:txBody>
          <a:bodyPr vert="horz" wrap="square" lIns="0" tIns="0" rIns="0" bIns="0" rtlCol="0" anchor="ctr">
            <a:spAutoFit/>
          </a:bodyPr>
          <a:lstStyle>
            <a:defPPr>
              <a:defRPr lang="en-US"/>
            </a:defPPr>
            <a:lvl1pPr marL="0" algn="r" defTabSz="457200" rtl="0" eaLnBrk="1" latinLnBrk="0" hangingPunct="1">
              <a:defRPr sz="1050" kern="1200">
                <a:solidFill>
                  <a:schemeClr val="bg1"/>
                </a:solidFill>
                <a:latin typeface="Trebuchet MS"/>
                <a:ea typeface="+mn-ea"/>
                <a:cs typeface="Trebuchet M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5C751140-EC00-C54D-B2B5-441582FE90E5}" type="slidenum">
              <a:rPr lang="en-US" sz="900" smtClean="0">
                <a:solidFill>
                  <a:schemeClr val="bg1"/>
                </a:solidFill>
                <a:latin typeface="+mj-lt"/>
              </a:rPr>
              <a:pPr/>
              <a:t>‹#›</a:t>
            </a:fld>
            <a:endParaRPr lang="en-US" sz="900" dirty="0">
              <a:solidFill>
                <a:schemeClr val="bg1"/>
              </a:solidFill>
              <a:latin typeface="+mj-lt"/>
            </a:endParaRPr>
          </a:p>
        </p:txBody>
      </p:sp>
      <p:cxnSp>
        <p:nvCxnSpPr>
          <p:cNvPr id="3" name="Straight Connector 2"/>
          <p:cNvCxnSpPr/>
          <p:nvPr userDrawn="1"/>
        </p:nvCxnSpPr>
        <p:spPr>
          <a:xfrm>
            <a:off x="4572000" y="1002151"/>
            <a:ext cx="0" cy="3630809"/>
          </a:xfrm>
          <a:prstGeom prst="line">
            <a:avLst/>
          </a:prstGeom>
          <a:ln w="12700">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4" name="Text Placeholder 5"/>
          <p:cNvSpPr>
            <a:spLocks noGrp="1"/>
          </p:cNvSpPr>
          <p:nvPr>
            <p:ph type="body" sz="quarter" idx="20"/>
          </p:nvPr>
        </p:nvSpPr>
        <p:spPr>
          <a:xfrm>
            <a:off x="4671136" y="1001713"/>
            <a:ext cx="4029075" cy="438150"/>
          </a:xfrm>
          <a:prstGeom prst="rect">
            <a:avLst/>
          </a:prstGeom>
        </p:spPr>
        <p:txBody>
          <a:bodyPr lIns="45720" rIns="45720"/>
          <a:lstStyle>
            <a:lvl1pPr marL="0" indent="0">
              <a:spcBef>
                <a:spcPts val="0"/>
              </a:spcBef>
              <a:buNone/>
              <a:defRPr sz="2200">
                <a:solidFill>
                  <a:srgbClr val="154A93"/>
                </a:solidFill>
                <a:latin typeface="+mj-lt"/>
                <a:ea typeface="Open Sans" panose="020B0606030504020204" pitchFamily="34" charset="0"/>
                <a:cs typeface="Open Sans" panose="020B0606030504020204" pitchFamily="34" charset="0"/>
              </a:defRPr>
            </a:lvl1pPr>
            <a:lvl2pPr marL="457200" indent="0">
              <a:buNone/>
              <a:defRPr sz="22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22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22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2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p:txBody>
      </p:sp>
      <p:sp>
        <p:nvSpPr>
          <p:cNvPr id="27" name="Title 1"/>
          <p:cNvSpPr txBox="1">
            <a:spLocks/>
          </p:cNvSpPr>
          <p:nvPr userDrawn="1"/>
        </p:nvSpPr>
        <p:spPr>
          <a:xfrm>
            <a:off x="438150" y="2340918"/>
            <a:ext cx="3796016" cy="461665"/>
          </a:xfrm>
          <a:prstGeom prst="rect">
            <a:avLst/>
          </a:prstGeom>
        </p:spPr>
        <p:txBody>
          <a:bodyPr wrap="square" lIns="45720" rIns="45720" anchor="ctr">
            <a:spAutoFit/>
          </a:bodyPr>
          <a:lstStyle>
            <a:lvl1pPr algn="l" defTabSz="457200" rtl="0" eaLnBrk="1" latinLnBrk="0" hangingPunct="1">
              <a:lnSpc>
                <a:spcPct val="100000"/>
              </a:lnSpc>
              <a:spcBef>
                <a:spcPct val="0"/>
              </a:spcBef>
              <a:buNone/>
              <a:defRPr sz="2400" b="0" kern="1200">
                <a:solidFill>
                  <a:schemeClr val="bg1"/>
                </a:solidFill>
                <a:latin typeface="Open Sans"/>
                <a:ea typeface="+mj-ea"/>
                <a:cs typeface="Trebuchet MS"/>
              </a:defRPr>
            </a:lvl1pPr>
          </a:lstStyle>
          <a:p>
            <a:r>
              <a:rPr lang="en-US">
                <a:latin typeface="+mj-lt"/>
              </a:rPr>
              <a:t>Divider Headline</a:t>
            </a:r>
            <a:endParaRPr lang="en-US" dirty="0">
              <a:latin typeface="+mj-lt"/>
            </a:endParaRPr>
          </a:p>
        </p:txBody>
      </p:sp>
      <p:sp>
        <p:nvSpPr>
          <p:cNvPr id="14" name="Title 1"/>
          <p:cNvSpPr>
            <a:spLocks noGrp="1"/>
          </p:cNvSpPr>
          <p:nvPr>
            <p:ph type="title" hasCustomPrompt="1"/>
          </p:nvPr>
        </p:nvSpPr>
        <p:spPr>
          <a:xfrm>
            <a:off x="439156" y="217426"/>
            <a:ext cx="7076341" cy="461665"/>
          </a:xfrm>
          <a:prstGeom prst="rect">
            <a:avLst/>
          </a:prstGeom>
        </p:spPr>
        <p:txBody>
          <a:bodyPr wrap="square" lIns="45720" rIns="45720">
            <a:spAutoFit/>
          </a:bodyPr>
          <a:lstStyle>
            <a:lvl1pPr>
              <a:lnSpc>
                <a:spcPct val="100000"/>
              </a:lnSpc>
              <a:defRPr sz="2400" b="0">
                <a:latin typeface="+mj-lt"/>
              </a:defRPr>
            </a:lvl1pPr>
          </a:lstStyle>
          <a:p>
            <a:r>
              <a:rPr lang="en-US" dirty="0"/>
              <a:t>Slide Title</a:t>
            </a:r>
          </a:p>
        </p:txBody>
      </p:sp>
      <p:sp>
        <p:nvSpPr>
          <p:cNvPr id="19" name="Text Placeholder 5"/>
          <p:cNvSpPr>
            <a:spLocks noGrp="1"/>
          </p:cNvSpPr>
          <p:nvPr>
            <p:ph type="body" sz="quarter" idx="19"/>
          </p:nvPr>
        </p:nvSpPr>
        <p:spPr>
          <a:xfrm>
            <a:off x="438150" y="1001713"/>
            <a:ext cx="4029348" cy="438150"/>
          </a:xfrm>
          <a:prstGeom prst="rect">
            <a:avLst/>
          </a:prstGeom>
        </p:spPr>
        <p:txBody>
          <a:bodyPr lIns="45720" rIns="45720"/>
          <a:lstStyle>
            <a:lvl1pPr marL="0" indent="0">
              <a:spcBef>
                <a:spcPts val="0"/>
              </a:spcBef>
              <a:buNone/>
              <a:defRPr sz="2200">
                <a:solidFill>
                  <a:srgbClr val="154A93"/>
                </a:solidFill>
                <a:latin typeface="+mj-lt"/>
                <a:ea typeface="Open Sans" panose="020B0606030504020204" pitchFamily="34" charset="0"/>
                <a:cs typeface="Open Sans" panose="020B0606030504020204" pitchFamily="34" charset="0"/>
              </a:defRPr>
            </a:lvl1pPr>
            <a:lvl2pPr marL="457200" indent="0">
              <a:buNone/>
              <a:defRPr sz="22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22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22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2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Edit Master text styles</a:t>
            </a:r>
          </a:p>
        </p:txBody>
      </p:sp>
      <p:sp>
        <p:nvSpPr>
          <p:cNvPr id="16" name="Content Placeholder 6"/>
          <p:cNvSpPr>
            <a:spLocks noGrp="1"/>
          </p:cNvSpPr>
          <p:nvPr>
            <p:ph sz="quarter" idx="21" hasCustomPrompt="1"/>
          </p:nvPr>
        </p:nvSpPr>
        <p:spPr>
          <a:xfrm>
            <a:off x="439155" y="1558457"/>
            <a:ext cx="4028343" cy="3074503"/>
          </a:xfrm>
          <a:prstGeom prst="rect">
            <a:avLst/>
          </a:prstGeom>
        </p:spPr>
        <p:txBody>
          <a:bodyPr lIns="45720" rIns="45720"/>
          <a:lstStyle>
            <a:lvl1pPr marL="0" indent="0">
              <a:lnSpc>
                <a:spcPct val="100000"/>
              </a:lnSpc>
              <a:spcBef>
                <a:spcPts val="1200"/>
              </a:spcBef>
              <a:buFont typeface="Open Sans" panose="020B0606030504020204" pitchFamily="34" charset="0"/>
              <a:buNone/>
              <a:defRPr lang="en-US" sz="2200" kern="1200" dirty="0" smtClean="0">
                <a:solidFill>
                  <a:schemeClr val="accent2"/>
                </a:solidFill>
                <a:latin typeface="+mj-lt"/>
                <a:ea typeface="+mn-ea"/>
                <a:cs typeface="Trebuchet MS"/>
              </a:defRPr>
            </a:lvl1pPr>
            <a:lvl2pPr marL="174625" indent="-174625">
              <a:lnSpc>
                <a:spcPct val="100000"/>
              </a:lnSpc>
              <a:spcBef>
                <a:spcPts val="300"/>
              </a:spcBef>
              <a:buFont typeface="Open Sans" panose="020B0606030504020204" pitchFamily="34" charset="0"/>
              <a:buChar char="›"/>
              <a:tabLst/>
              <a:defRPr lang="en-US" sz="2000" kern="1200" dirty="0" smtClean="0">
                <a:solidFill>
                  <a:schemeClr val="accent3"/>
                </a:solidFill>
                <a:latin typeface="+mj-lt"/>
                <a:ea typeface="+mn-ea"/>
                <a:cs typeface="Trebuchet MS"/>
              </a:defRPr>
            </a:lvl2pPr>
            <a:lvl3pPr marL="285750" indent="-114300">
              <a:lnSpc>
                <a:spcPct val="100000"/>
              </a:lnSpc>
              <a:spcBef>
                <a:spcPts val="300"/>
              </a:spcBef>
              <a:buFont typeface="Candara" panose="020E0502030303020204" pitchFamily="34" charset="0"/>
              <a:buChar char="‐"/>
              <a:defRPr lang="en-US" sz="2000" kern="1200" dirty="0">
                <a:solidFill>
                  <a:schemeClr val="accent3"/>
                </a:solidFill>
                <a:latin typeface="+mj-lt"/>
                <a:ea typeface="+mn-ea"/>
                <a:cs typeface="Trebuchet MS"/>
              </a:defRPr>
            </a:lvl3pPr>
          </a:lstStyle>
          <a:p>
            <a:pPr marL="0" lvl="0" indent="0" algn="l" defTabSz="457200" rtl="0" eaLnBrk="1" latinLnBrk="0" hangingPunct="1">
              <a:spcBef>
                <a:spcPts val="1200"/>
              </a:spcBef>
              <a:buFont typeface="Arial"/>
              <a:buNone/>
            </a:pPr>
            <a:r>
              <a:rPr lang="en-US" dirty="0"/>
              <a:t>First level</a:t>
            </a:r>
          </a:p>
          <a:p>
            <a:pPr lvl="1"/>
            <a:r>
              <a:rPr lang="en-US" dirty="0"/>
              <a:t>Second level</a:t>
            </a:r>
          </a:p>
          <a:p>
            <a:pPr lvl="2"/>
            <a:r>
              <a:rPr lang="en-US" dirty="0"/>
              <a:t>Third level</a:t>
            </a:r>
          </a:p>
        </p:txBody>
      </p:sp>
      <p:sp>
        <p:nvSpPr>
          <p:cNvPr id="17" name="Content Placeholder 6"/>
          <p:cNvSpPr>
            <a:spLocks noGrp="1"/>
          </p:cNvSpPr>
          <p:nvPr>
            <p:ph sz="quarter" idx="22" hasCustomPrompt="1"/>
          </p:nvPr>
        </p:nvSpPr>
        <p:spPr>
          <a:xfrm>
            <a:off x="4672020" y="1558457"/>
            <a:ext cx="4028343" cy="3074503"/>
          </a:xfrm>
          <a:prstGeom prst="rect">
            <a:avLst/>
          </a:prstGeom>
        </p:spPr>
        <p:txBody>
          <a:bodyPr lIns="45720" rIns="45720"/>
          <a:lstStyle>
            <a:lvl1pPr marL="0" indent="0">
              <a:lnSpc>
                <a:spcPct val="100000"/>
              </a:lnSpc>
              <a:spcBef>
                <a:spcPts val="1200"/>
              </a:spcBef>
              <a:buFont typeface="Open Sans" panose="020B0606030504020204" pitchFamily="34" charset="0"/>
              <a:buNone/>
              <a:defRPr lang="en-US" sz="2200" kern="1200" dirty="0" smtClean="0">
                <a:solidFill>
                  <a:schemeClr val="accent2"/>
                </a:solidFill>
                <a:latin typeface="+mj-lt"/>
                <a:ea typeface="+mn-ea"/>
                <a:cs typeface="Trebuchet MS"/>
              </a:defRPr>
            </a:lvl1pPr>
            <a:lvl2pPr marL="174625" indent="-174625">
              <a:lnSpc>
                <a:spcPct val="100000"/>
              </a:lnSpc>
              <a:spcBef>
                <a:spcPts val="300"/>
              </a:spcBef>
              <a:buFont typeface="Open Sans" panose="020B0606030504020204" pitchFamily="34" charset="0"/>
              <a:buChar char="›"/>
              <a:tabLst/>
              <a:defRPr lang="en-US" sz="2000" kern="1200" dirty="0" smtClean="0">
                <a:solidFill>
                  <a:schemeClr val="accent3"/>
                </a:solidFill>
                <a:latin typeface="+mj-lt"/>
                <a:ea typeface="+mn-ea"/>
                <a:cs typeface="Trebuchet MS"/>
              </a:defRPr>
            </a:lvl2pPr>
            <a:lvl3pPr marL="285750" indent="-114300">
              <a:lnSpc>
                <a:spcPct val="100000"/>
              </a:lnSpc>
              <a:spcBef>
                <a:spcPts val="300"/>
              </a:spcBef>
              <a:buFont typeface="Candara" panose="020E0502030303020204" pitchFamily="34" charset="0"/>
              <a:buChar char="‐"/>
              <a:defRPr lang="en-US" sz="2000" kern="1200" dirty="0">
                <a:solidFill>
                  <a:schemeClr val="accent3"/>
                </a:solidFill>
                <a:latin typeface="+mj-lt"/>
                <a:ea typeface="+mn-ea"/>
                <a:cs typeface="Trebuchet MS"/>
              </a:defRPr>
            </a:lvl3pPr>
          </a:lstStyle>
          <a:p>
            <a:pPr marL="0" lvl="0" indent="0" algn="l" defTabSz="457200" rtl="0" eaLnBrk="1" latinLnBrk="0" hangingPunct="1">
              <a:spcBef>
                <a:spcPts val="1200"/>
              </a:spcBef>
              <a:buFont typeface="Arial"/>
              <a:buNone/>
            </a:pPr>
            <a:r>
              <a:rPr lang="en-US" dirty="0"/>
              <a:t>First level</a:t>
            </a:r>
          </a:p>
          <a:p>
            <a:pPr lvl="1"/>
            <a:r>
              <a:rPr lang="en-US" dirty="0"/>
              <a:t>Second level</a:t>
            </a:r>
          </a:p>
          <a:p>
            <a:pPr lvl="2"/>
            <a:r>
              <a:rPr lang="en-US" dirty="0"/>
              <a:t>Third level</a:t>
            </a:r>
          </a:p>
        </p:txBody>
      </p:sp>
      <p:sp>
        <p:nvSpPr>
          <p:cNvPr id="21" name="TextBox 20"/>
          <p:cNvSpPr txBox="1"/>
          <p:nvPr userDrawn="1"/>
        </p:nvSpPr>
        <p:spPr>
          <a:xfrm>
            <a:off x="292770" y="4968523"/>
            <a:ext cx="1290738" cy="138499"/>
          </a:xfrm>
          <a:prstGeom prst="rect">
            <a:avLst/>
          </a:prstGeom>
          <a:noFill/>
        </p:spPr>
        <p:txBody>
          <a:bodyPr wrap="square" lIns="0" tIns="0" rIns="0" bIns="0" rtlCol="0" anchor="ctr">
            <a:spAutoFit/>
          </a:bodyPr>
          <a:lstStyle/>
          <a:p>
            <a:pPr algn="l" defTabSz="457200"/>
            <a:r>
              <a:rPr lang="en-US" sz="900" dirty="0">
                <a:solidFill>
                  <a:schemeClr val="bg1"/>
                </a:solidFill>
                <a:latin typeface="+mj-lt"/>
                <a:cs typeface="Trebuchet MS"/>
              </a:rPr>
              <a:t>www.siriuscom.com </a:t>
            </a:r>
          </a:p>
        </p:txBody>
      </p:sp>
      <p:pic>
        <p:nvPicPr>
          <p:cNvPr id="18" name="Picture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715024" y="261855"/>
            <a:ext cx="1174576" cy="390043"/>
          </a:xfrm>
          <a:prstGeom prst="rect">
            <a:avLst/>
          </a:prstGeom>
        </p:spPr>
      </p:pic>
    </p:spTree>
    <p:extLst>
      <p:ext uri="{BB962C8B-B14F-4D97-AF65-F5344CB8AC3E}">
        <p14:creationId xmlns:p14="http://schemas.microsoft.com/office/powerpoint/2010/main" val="2338118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9D44326-379E-41F2-9FB6-BDA6533743D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tretch/>
        </p:blipFill>
        <p:spPr>
          <a:xfrm>
            <a:off x="0" y="-1"/>
            <a:ext cx="9144000" cy="5143501"/>
          </a:xfrm>
          <a:prstGeom prst="rect">
            <a:avLst/>
          </a:prstGeom>
          <a:noFill/>
          <a:ln>
            <a:noFill/>
          </a:ln>
        </p:spPr>
      </p:pic>
      <p:sp>
        <p:nvSpPr>
          <p:cNvPr id="13" name="TextBox 12">
            <a:extLst>
              <a:ext uri="{FF2B5EF4-FFF2-40B4-BE49-F238E27FC236}">
                <a16:creationId xmlns:a16="http://schemas.microsoft.com/office/drawing/2014/main" id="{5D16FC31-6F3A-45A1-AAF1-A7E04F876C7D}"/>
              </a:ext>
            </a:extLst>
          </p:cNvPr>
          <p:cNvSpPr txBox="1"/>
          <p:nvPr userDrawn="1"/>
        </p:nvSpPr>
        <p:spPr>
          <a:xfrm>
            <a:off x="1" y="2073244"/>
            <a:ext cx="9144001" cy="997014"/>
          </a:xfrm>
          <a:prstGeom prst="rect">
            <a:avLst/>
          </a:prstGeom>
          <a:solidFill>
            <a:srgbClr val="243772">
              <a:alpha val="85000"/>
            </a:srgbClr>
          </a:solidFill>
        </p:spPr>
        <p:txBody>
          <a:bodyPr wrap="none" rtlCol="0" anchor="ctr">
            <a:noAutofit/>
          </a:bodyPr>
          <a:lstStyle/>
          <a:p>
            <a:endParaRPr lang="en-US" dirty="0">
              <a:solidFill>
                <a:schemeClr val="bg1"/>
              </a:solidFill>
              <a:latin typeface="+mj-lt"/>
            </a:endParaRPr>
          </a:p>
        </p:txBody>
      </p:sp>
      <p:sp>
        <p:nvSpPr>
          <p:cNvPr id="15" name="TextBox 14"/>
          <p:cNvSpPr txBox="1"/>
          <p:nvPr userDrawn="1"/>
        </p:nvSpPr>
        <p:spPr>
          <a:xfrm>
            <a:off x="2123825" y="2187030"/>
            <a:ext cx="4896350" cy="769441"/>
          </a:xfrm>
          <a:prstGeom prst="rect">
            <a:avLst/>
          </a:prstGeom>
          <a:noFill/>
        </p:spPr>
        <p:txBody>
          <a:bodyPr wrap="square" rtlCol="0" anchor="ctr">
            <a:spAutoFit/>
          </a:bodyPr>
          <a:lstStyle/>
          <a:p>
            <a:pPr algn="ctr"/>
            <a:r>
              <a:rPr lang="en-US" sz="4400" spc="200" baseline="0" dirty="0">
                <a:solidFill>
                  <a:schemeClr val="bg1"/>
                </a:solidFill>
              </a:rPr>
              <a:t>THANK YOU</a:t>
            </a:r>
          </a:p>
        </p:txBody>
      </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88763" y="421592"/>
            <a:ext cx="1735062" cy="615029"/>
          </a:xfrm>
          <a:prstGeom prst="rect">
            <a:avLst/>
          </a:prstGeom>
        </p:spPr>
      </p:pic>
    </p:spTree>
    <p:extLst>
      <p:ext uri="{BB962C8B-B14F-4D97-AF65-F5344CB8AC3E}">
        <p14:creationId xmlns:p14="http://schemas.microsoft.com/office/powerpoint/2010/main" val="38238201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8113442"/>
      </p:ext>
    </p:extLst>
  </p:cSld>
  <p:clrMap bg1="lt1" tx1="dk1" bg2="lt2" tx2="dk2" accent1="accent1" accent2="accent2" accent3="accent3" accent4="accent4" accent5="accent5" accent6="accent6" hlink="hlink" folHlink="folHlink"/>
  <p:sldLayoutIdLst>
    <p:sldLayoutId id="2147483801" r:id="rId1"/>
    <p:sldLayoutId id="2147483809" r:id="rId2"/>
    <p:sldLayoutId id="2147483800" r:id="rId3"/>
    <p:sldLayoutId id="2147483797" r:id="rId4"/>
    <p:sldLayoutId id="2147483813" r:id="rId5"/>
    <p:sldLayoutId id="2147483790" r:id="rId6"/>
    <p:sldLayoutId id="2147483798" r:id="rId7"/>
    <p:sldLayoutId id="2147483799" r:id="rId8"/>
    <p:sldLayoutId id="2147483810" r:id="rId9"/>
    <p:sldLayoutId id="2147483814" r:id="rId10"/>
  </p:sldLayoutIdLst>
  <p:hf hdr="0" ftr="0"/>
  <p:txStyles>
    <p:titleStyle>
      <a:lvl1pPr algn="l" defTabSz="457200" rtl="0" eaLnBrk="1" latinLnBrk="0" hangingPunct="1">
        <a:spcBef>
          <a:spcPct val="0"/>
        </a:spcBef>
        <a:buNone/>
        <a:defRPr sz="1800" b="1" kern="1200">
          <a:solidFill>
            <a:srgbClr val="0C3176"/>
          </a:solidFill>
          <a:latin typeface="Trebuchet MS"/>
          <a:ea typeface="+mj-ea"/>
          <a:cs typeface="Trebuchet MS"/>
        </a:defRPr>
      </a:lvl1pPr>
    </p:titleStyle>
    <p:bodyStyle>
      <a:lvl1pPr marL="342900" indent="-342900" algn="l" defTabSz="457200" rtl="0" eaLnBrk="1" latinLnBrk="0" hangingPunct="1">
        <a:spcBef>
          <a:spcPct val="20000"/>
        </a:spcBef>
        <a:buFont typeface="Arial"/>
        <a:buChar char="•"/>
        <a:defRPr sz="2400" kern="1200">
          <a:solidFill>
            <a:srgbClr val="8F9EC8"/>
          </a:solidFill>
          <a:latin typeface="Trebuchet MS"/>
          <a:ea typeface="+mn-ea"/>
          <a:cs typeface="Trebuchet MS"/>
        </a:defRPr>
      </a:lvl1pPr>
      <a:lvl2pPr marL="742950" indent="-285750" algn="l" defTabSz="457200" rtl="0" eaLnBrk="1" latinLnBrk="0" hangingPunct="1">
        <a:spcBef>
          <a:spcPct val="20000"/>
        </a:spcBef>
        <a:buFont typeface="Arial"/>
        <a:buChar char="–"/>
        <a:defRPr sz="1800" kern="1200">
          <a:solidFill>
            <a:schemeClr val="tx1">
              <a:lumMod val="50000"/>
              <a:lumOff val="50000"/>
            </a:schemeClr>
          </a:solidFill>
          <a:latin typeface="Trebuchet MS"/>
          <a:ea typeface="+mn-ea"/>
          <a:cs typeface="Trebuchet MS"/>
        </a:defRPr>
      </a:lvl2pPr>
      <a:lvl3pPr marL="1143000" indent="-228600" algn="l" defTabSz="457200" rtl="0" eaLnBrk="1" latinLnBrk="0" hangingPunct="1">
        <a:spcBef>
          <a:spcPct val="20000"/>
        </a:spcBef>
        <a:buFont typeface="Arial"/>
        <a:buChar char="•"/>
        <a:defRPr sz="1600" kern="1200">
          <a:solidFill>
            <a:schemeClr val="tx1">
              <a:lumMod val="50000"/>
              <a:lumOff val="50000"/>
            </a:schemeClr>
          </a:solidFill>
          <a:latin typeface="Trebuchet MS"/>
          <a:ea typeface="+mn-ea"/>
          <a:cs typeface="Trebuchet MS"/>
        </a:defRPr>
      </a:lvl3pPr>
      <a:lvl4pPr marL="1600200" indent="-228600" algn="l" defTabSz="457200" rtl="0" eaLnBrk="1" latinLnBrk="0" hangingPunct="1">
        <a:spcBef>
          <a:spcPct val="20000"/>
        </a:spcBef>
        <a:buFont typeface="Arial"/>
        <a:buChar char="–"/>
        <a:defRPr sz="1400" kern="1200">
          <a:solidFill>
            <a:schemeClr val="tx1">
              <a:lumMod val="50000"/>
              <a:lumOff val="50000"/>
            </a:schemeClr>
          </a:solidFill>
          <a:latin typeface="Trebuchet MS"/>
          <a:ea typeface="+mn-ea"/>
          <a:cs typeface="Trebuchet MS"/>
        </a:defRPr>
      </a:lvl4pPr>
      <a:lvl5pPr marL="2057400" indent="-228600" algn="l" defTabSz="457200" rtl="0" eaLnBrk="1" latinLnBrk="0" hangingPunct="1">
        <a:spcBef>
          <a:spcPct val="20000"/>
        </a:spcBef>
        <a:buFont typeface="Arial"/>
        <a:buChar char="»"/>
        <a:defRPr sz="1400" kern="1200">
          <a:solidFill>
            <a:schemeClr val="tx1">
              <a:lumMod val="50000"/>
              <a:lumOff val="50000"/>
            </a:schemeClr>
          </a:solidFill>
          <a:latin typeface="Trebuchet MS"/>
          <a:ea typeface="+mn-ea"/>
          <a:cs typeface="Trebuchet M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Section Divider Slide</a:t>
            </a: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83216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Logistics</a:t>
            </a:r>
          </a:p>
        </p:txBody>
      </p:sp>
      <p:pic>
        <p:nvPicPr>
          <p:cNvPr id="5" name="Content Placeholder 4">
            <a:extLst>
              <a:ext uri="{FF2B5EF4-FFF2-40B4-BE49-F238E27FC236}">
                <a16:creationId xmlns:a16="http://schemas.microsoft.com/office/drawing/2014/main" id="{741AB58E-627A-49A8-8E48-63C0F20E9EC1}"/>
              </a:ext>
            </a:extLst>
          </p:cNvPr>
          <p:cNvPicPr>
            <a:picLocks noGrp="1" noChangeAspect="1"/>
          </p:cNvPicPr>
          <p:nvPr>
            <p:ph sz="quarter" idx="12"/>
          </p:nvPr>
        </p:nvPicPr>
        <p:blipFill>
          <a:blip r:embed="rId3"/>
          <a:stretch>
            <a:fillRect/>
          </a:stretch>
        </p:blipFill>
        <p:spPr>
          <a:xfrm>
            <a:off x="659220" y="616973"/>
            <a:ext cx="7570380" cy="4258338"/>
          </a:xfrm>
          <a:prstGeom prst="rect">
            <a:avLst/>
          </a:prstGeom>
        </p:spPr>
      </p:pic>
    </p:spTree>
    <p:extLst>
      <p:ext uri="{BB962C8B-B14F-4D97-AF65-F5344CB8AC3E}">
        <p14:creationId xmlns:p14="http://schemas.microsoft.com/office/powerpoint/2010/main" val="318050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a:t>
            </a:r>
          </a:p>
        </p:txBody>
      </p:sp>
      <p:sp>
        <p:nvSpPr>
          <p:cNvPr id="3" name="Text Placeholder 2"/>
          <p:cNvSpPr>
            <a:spLocks noGrp="1"/>
          </p:cNvSpPr>
          <p:nvPr>
            <p:ph type="body" sz="quarter" idx="10"/>
          </p:nvPr>
        </p:nvSpPr>
        <p:spPr>
          <a:xfrm>
            <a:off x="438150" y="1002152"/>
            <a:ext cx="8262654" cy="3796676"/>
          </a:xfrm>
        </p:spPr>
        <p:txBody>
          <a:bodyPr/>
          <a:lstStyle/>
          <a:p>
            <a:r>
              <a:rPr lang="en-US" dirty="0"/>
              <a:t>Challenges are cumulative, building upon each other.</a:t>
            </a:r>
          </a:p>
          <a:p>
            <a:pPr lvl="1"/>
            <a:r>
              <a:rPr lang="en-US" dirty="0"/>
              <a:t>Start small and simple </a:t>
            </a:r>
          </a:p>
          <a:p>
            <a:pPr lvl="1"/>
            <a:r>
              <a:rPr lang="en-US" dirty="0"/>
              <a:t>Build competence by having successively more complex challenges</a:t>
            </a:r>
          </a:p>
          <a:p>
            <a:r>
              <a:rPr lang="en-US" dirty="0"/>
              <a:t>Challenges are NOT step-by-step hands on labs! </a:t>
            </a:r>
          </a:p>
          <a:p>
            <a:pPr lvl="1"/>
            <a:r>
              <a:rPr lang="en-US" dirty="0"/>
              <a:t>No “clicking here” or “copy and paste there”</a:t>
            </a:r>
          </a:p>
          <a:p>
            <a:r>
              <a:rPr lang="en-US" dirty="0"/>
              <a:t>Challenge definitions are short.  A couple of sentences or bullet points stating the end goal(s) and perhaps a hint at the skill(s) needed.</a:t>
            </a:r>
          </a:p>
          <a:p>
            <a:pPr lvl="1"/>
            <a:r>
              <a:rPr lang="en-US" dirty="0"/>
              <a:t>You MUST work together as a team to figure out how to complete them!</a:t>
            </a:r>
          </a:p>
          <a:p>
            <a:pPr lvl="2"/>
            <a:endParaRPr lang="en-US" dirty="0"/>
          </a:p>
          <a:p>
            <a:pPr marL="0" lvl="1" indent="0">
              <a:buNone/>
            </a:pPr>
            <a:endParaRPr lang="en-US" dirty="0"/>
          </a:p>
        </p:txBody>
      </p:sp>
    </p:spTree>
    <p:extLst>
      <p:ext uri="{BB962C8B-B14F-4D97-AF65-F5344CB8AC3E}">
        <p14:creationId xmlns:p14="http://schemas.microsoft.com/office/powerpoint/2010/main" val="1351786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a:t>
            </a:r>
          </a:p>
        </p:txBody>
      </p:sp>
      <p:sp>
        <p:nvSpPr>
          <p:cNvPr id="3" name="Text Placeholder 2"/>
          <p:cNvSpPr>
            <a:spLocks noGrp="1"/>
          </p:cNvSpPr>
          <p:nvPr>
            <p:ph type="body" sz="quarter" idx="10"/>
          </p:nvPr>
        </p:nvSpPr>
        <p:spPr>
          <a:xfrm>
            <a:off x="438150" y="1002152"/>
            <a:ext cx="8262654" cy="3796676"/>
          </a:xfrm>
        </p:spPr>
        <p:txBody>
          <a:bodyPr/>
          <a:lstStyle/>
          <a:p>
            <a:r>
              <a:rPr lang="en-US" dirty="0"/>
              <a:t>For each challenge we will deliver a “mini-lecture” explaining the concepts in it</a:t>
            </a:r>
          </a:p>
          <a:p>
            <a:r>
              <a:rPr lang="en-US" dirty="0"/>
              <a:t>We’ll review each challenge when it looks like a majority of folks have completed the challenge</a:t>
            </a:r>
          </a:p>
          <a:p>
            <a:r>
              <a:rPr lang="en-US" dirty="0"/>
              <a:t>Don’t worry about how much time something is taking!</a:t>
            </a:r>
          </a:p>
          <a:p>
            <a:pPr lvl="1"/>
            <a:r>
              <a:rPr lang="en-US" dirty="0"/>
              <a:t>Move quickly or take it slow.  Your proctors are here to help</a:t>
            </a:r>
          </a:p>
          <a:p>
            <a:pPr lvl="1"/>
            <a:r>
              <a:rPr lang="en-US" dirty="0"/>
              <a:t>Remember, the focus is on learning!</a:t>
            </a:r>
          </a:p>
          <a:p>
            <a:r>
              <a:rPr lang="en-US" dirty="0"/>
              <a:t>There WILL be more challenges than you can complete in our allotted time!  These are takeaways to follow up on.</a:t>
            </a:r>
          </a:p>
          <a:p>
            <a:pPr lvl="2"/>
            <a:endParaRPr lang="en-US" dirty="0"/>
          </a:p>
          <a:p>
            <a:pPr marL="0" lvl="1" indent="0">
              <a:buNone/>
            </a:pPr>
            <a:endParaRPr lang="en-US" dirty="0"/>
          </a:p>
        </p:txBody>
      </p:sp>
    </p:spTree>
    <p:extLst>
      <p:ext uri="{BB962C8B-B14F-4D97-AF65-F5344CB8AC3E}">
        <p14:creationId xmlns:p14="http://schemas.microsoft.com/office/powerpoint/2010/main" val="22160035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156" y="217426"/>
            <a:ext cx="7076341" cy="461665"/>
          </a:xfrm>
        </p:spPr>
        <p:txBody>
          <a:bodyPr/>
          <a:lstStyle/>
          <a:p>
            <a:r>
              <a:rPr lang="en-US" dirty="0"/>
              <a:t>Tooling</a:t>
            </a:r>
          </a:p>
        </p:txBody>
      </p:sp>
      <p:sp>
        <p:nvSpPr>
          <p:cNvPr id="3" name="Text Placeholder 2"/>
          <p:cNvSpPr>
            <a:spLocks noGrp="1"/>
          </p:cNvSpPr>
          <p:nvPr>
            <p:ph type="body" sz="quarter" idx="10"/>
          </p:nvPr>
        </p:nvSpPr>
        <p:spPr>
          <a:xfrm>
            <a:off x="438150" y="1002152"/>
            <a:ext cx="8262654" cy="3796676"/>
          </a:xfrm>
        </p:spPr>
        <p:txBody>
          <a:bodyPr/>
          <a:lstStyle/>
          <a:p>
            <a:r>
              <a:rPr lang="en-US" dirty="0"/>
              <a:t>You can use any tooling you want, but we strongly encourage (and will only support the following):</a:t>
            </a:r>
          </a:p>
          <a:p>
            <a:pPr lvl="1"/>
            <a:r>
              <a:rPr lang="en-US" dirty="0"/>
              <a:t>Visual Studio Code</a:t>
            </a:r>
          </a:p>
          <a:p>
            <a:pPr lvl="1"/>
            <a:r>
              <a:rPr lang="en-US" dirty="0"/>
              <a:t>Azure PowerShell</a:t>
            </a:r>
          </a:p>
          <a:p>
            <a:pPr lvl="1"/>
            <a:r>
              <a:rPr lang="en-US" dirty="0"/>
              <a:t>Azure CLI</a:t>
            </a:r>
          </a:p>
          <a:p>
            <a:pPr lvl="1"/>
            <a:r>
              <a:rPr lang="en-US" dirty="0"/>
              <a:t>Azure Cloud Shell</a:t>
            </a:r>
          </a:p>
        </p:txBody>
      </p:sp>
      <p:pic>
        <p:nvPicPr>
          <p:cNvPr id="4" name="Picture 3">
            <a:extLst>
              <a:ext uri="{FF2B5EF4-FFF2-40B4-BE49-F238E27FC236}">
                <a16:creationId xmlns:a16="http://schemas.microsoft.com/office/drawing/2014/main" id="{CD3D04AA-BFC2-4756-B155-B820A042613B}"/>
              </a:ext>
            </a:extLst>
          </p:cNvPr>
          <p:cNvPicPr>
            <a:picLocks noChangeAspect="1"/>
          </p:cNvPicPr>
          <p:nvPr/>
        </p:nvPicPr>
        <p:blipFill>
          <a:blip r:embed="rId3"/>
          <a:stretch>
            <a:fillRect/>
          </a:stretch>
        </p:blipFill>
        <p:spPr>
          <a:xfrm>
            <a:off x="3192268" y="1918286"/>
            <a:ext cx="3746500" cy="2768600"/>
          </a:xfrm>
          <a:prstGeom prst="rect">
            <a:avLst/>
          </a:prstGeom>
        </p:spPr>
      </p:pic>
    </p:spTree>
    <p:extLst>
      <p:ext uri="{BB962C8B-B14F-4D97-AF65-F5344CB8AC3E}">
        <p14:creationId xmlns:p14="http://schemas.microsoft.com/office/powerpoint/2010/main" val="3566929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156" y="217426"/>
            <a:ext cx="7076341" cy="461665"/>
          </a:xfrm>
        </p:spPr>
        <p:txBody>
          <a:bodyPr/>
          <a:lstStyle/>
          <a:p>
            <a:r>
              <a:rPr lang="en-US" dirty="0"/>
              <a:t>Finding Answers</a:t>
            </a:r>
          </a:p>
        </p:txBody>
      </p:sp>
      <p:sp>
        <p:nvSpPr>
          <p:cNvPr id="3" name="Text Placeholder 2"/>
          <p:cNvSpPr>
            <a:spLocks noGrp="1"/>
          </p:cNvSpPr>
          <p:nvPr>
            <p:ph type="body" sz="quarter" idx="10"/>
          </p:nvPr>
        </p:nvSpPr>
        <p:spPr>
          <a:xfrm>
            <a:off x="438150" y="1002152"/>
            <a:ext cx="8262654" cy="3796676"/>
          </a:xfrm>
        </p:spPr>
        <p:txBody>
          <a:bodyPr/>
          <a:lstStyle/>
          <a:p>
            <a:r>
              <a:rPr lang="en-US" dirty="0"/>
              <a:t>Search engines are your friend!  Azure is a hot technology and much ink has been spilled on it.</a:t>
            </a:r>
          </a:p>
          <a:p>
            <a:pPr lvl="1"/>
            <a:r>
              <a:rPr lang="en-US" dirty="0"/>
              <a:t>The Azure docs are your best bet!</a:t>
            </a:r>
          </a:p>
        </p:txBody>
      </p:sp>
      <p:pic>
        <p:nvPicPr>
          <p:cNvPr id="5" name="Picture 4">
            <a:extLst>
              <a:ext uri="{FF2B5EF4-FFF2-40B4-BE49-F238E27FC236}">
                <a16:creationId xmlns:a16="http://schemas.microsoft.com/office/drawing/2014/main" id="{A23D3E3B-3792-49CA-BB74-D80A172EA5F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78844" y="2495580"/>
            <a:ext cx="2386312" cy="1846949"/>
          </a:xfrm>
          <a:prstGeom prst="rect">
            <a:avLst/>
          </a:prstGeom>
        </p:spPr>
      </p:pic>
    </p:spTree>
    <p:extLst>
      <p:ext uri="{BB962C8B-B14F-4D97-AF65-F5344CB8AC3E}">
        <p14:creationId xmlns:p14="http://schemas.microsoft.com/office/powerpoint/2010/main" val="1581646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Proctor Responsibilities</a:t>
            </a:r>
          </a:p>
        </p:txBody>
      </p:sp>
      <p:sp>
        <p:nvSpPr>
          <p:cNvPr id="3" name="Text Placeholder 2"/>
          <p:cNvSpPr>
            <a:spLocks noGrp="1"/>
          </p:cNvSpPr>
          <p:nvPr>
            <p:ph type="body" sz="quarter" idx="10"/>
          </p:nvPr>
        </p:nvSpPr>
        <p:spPr/>
        <p:txBody>
          <a:bodyPr/>
          <a:lstStyle/>
          <a:p>
            <a:r>
              <a:rPr lang="en-US" dirty="0"/>
              <a:t>Keep the teams working as teams!</a:t>
            </a:r>
          </a:p>
          <a:p>
            <a:pPr lvl="1"/>
            <a:r>
              <a:rPr lang="en-US" dirty="0"/>
              <a:t>Encourage all to “learn from” and “share with” each other!</a:t>
            </a:r>
          </a:p>
          <a:p>
            <a:pPr lvl="1"/>
            <a:r>
              <a:rPr lang="en-US" dirty="0"/>
              <a:t>If you observe individuals racing ahead, encourage them to help those who are behind.</a:t>
            </a:r>
          </a:p>
          <a:p>
            <a:r>
              <a:rPr lang="en-US" dirty="0"/>
              <a:t>Unblock teams who get stuck </a:t>
            </a:r>
          </a:p>
          <a:p>
            <a:pPr lvl="1"/>
            <a:r>
              <a:rPr lang="en-US" dirty="0"/>
              <a:t>Encourage team members to unblock each other first!</a:t>
            </a:r>
          </a:p>
          <a:p>
            <a:pPr lvl="1"/>
            <a:r>
              <a:rPr lang="en-US" dirty="0"/>
              <a:t>Provide hints, but not answers</a:t>
            </a:r>
          </a:p>
          <a:p>
            <a:r>
              <a:rPr lang="en-US" dirty="0"/>
              <a:t>Provide hints/pointers to the teams on how to solve problems &amp; where to find information.</a:t>
            </a:r>
          </a:p>
          <a:p>
            <a:endParaRPr lang="en-US" dirty="0"/>
          </a:p>
        </p:txBody>
      </p:sp>
    </p:spTree>
    <p:extLst>
      <p:ext uri="{BB962C8B-B14F-4D97-AF65-F5344CB8AC3E}">
        <p14:creationId xmlns:p14="http://schemas.microsoft.com/office/powerpoint/2010/main" val="1235464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Attendees Responsibilities</a:t>
            </a:r>
          </a:p>
        </p:txBody>
      </p:sp>
      <p:sp>
        <p:nvSpPr>
          <p:cNvPr id="3" name="Text Placeholder 2"/>
          <p:cNvSpPr>
            <a:spLocks noGrp="1"/>
          </p:cNvSpPr>
          <p:nvPr>
            <p:ph type="body" sz="quarter" idx="10"/>
          </p:nvPr>
        </p:nvSpPr>
        <p:spPr/>
        <p:txBody>
          <a:bodyPr/>
          <a:lstStyle/>
          <a:p>
            <a:r>
              <a:rPr lang="en-US" dirty="0"/>
              <a:t>Learn</a:t>
            </a:r>
          </a:p>
          <a:p>
            <a:r>
              <a:rPr lang="en-US" dirty="0"/>
              <a:t>Do</a:t>
            </a:r>
          </a:p>
          <a:p>
            <a:r>
              <a:rPr lang="en-US" dirty="0"/>
              <a:t>Learn</a:t>
            </a:r>
          </a:p>
          <a:p>
            <a:r>
              <a:rPr lang="en-US" dirty="0"/>
              <a:t>Share</a:t>
            </a:r>
          </a:p>
          <a:p>
            <a:r>
              <a:rPr lang="en-US" dirty="0"/>
              <a:t>Learn</a:t>
            </a:r>
          </a:p>
          <a:p>
            <a:endParaRPr lang="en-US" dirty="0"/>
          </a:p>
        </p:txBody>
      </p:sp>
    </p:spTree>
    <p:extLst>
      <p:ext uri="{BB962C8B-B14F-4D97-AF65-F5344CB8AC3E}">
        <p14:creationId xmlns:p14="http://schemas.microsoft.com/office/powerpoint/2010/main" val="3559458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B6EF96-E27C-4D69-A6E2-856AF3AA363B}"/>
              </a:ext>
            </a:extLst>
          </p:cNvPr>
          <p:cNvPicPr>
            <a:picLocks noChangeAspect="1"/>
          </p:cNvPicPr>
          <p:nvPr/>
        </p:nvPicPr>
        <p:blipFill>
          <a:blip r:embed="rId3"/>
          <a:stretch>
            <a:fillRect/>
          </a:stretch>
        </p:blipFill>
        <p:spPr>
          <a:xfrm>
            <a:off x="0" y="-1"/>
            <a:ext cx="9144000" cy="5143502"/>
          </a:xfrm>
          <a:prstGeom prst="rect">
            <a:avLst/>
          </a:prstGeom>
        </p:spPr>
      </p:pic>
    </p:spTree>
    <p:extLst>
      <p:ext uri="{BB962C8B-B14F-4D97-AF65-F5344CB8AC3E}">
        <p14:creationId xmlns:p14="http://schemas.microsoft.com/office/powerpoint/2010/main" val="400947833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1AF8CCC-0C96-4489-AC67-FED489AD953F}"/>
              </a:ext>
            </a:extLst>
          </p:cNvPr>
          <p:cNvPicPr>
            <a:picLocks noChangeAspect="1"/>
          </p:cNvPicPr>
          <p:nvPr/>
        </p:nvPicPr>
        <p:blipFill>
          <a:blip r:embed="rId3"/>
          <a:stretch>
            <a:fillRect/>
          </a:stretch>
        </p:blipFill>
        <p:spPr>
          <a:xfrm>
            <a:off x="-1" y="-2"/>
            <a:ext cx="9143999" cy="5143501"/>
          </a:xfrm>
          <a:prstGeom prst="rect">
            <a:avLst/>
          </a:prstGeom>
        </p:spPr>
      </p:pic>
    </p:spTree>
    <p:extLst>
      <p:ext uri="{BB962C8B-B14F-4D97-AF65-F5344CB8AC3E}">
        <p14:creationId xmlns:p14="http://schemas.microsoft.com/office/powerpoint/2010/main" val="400781933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39156" y="217426"/>
            <a:ext cx="7076341" cy="461665"/>
          </a:xfrm>
        </p:spPr>
        <p:txBody>
          <a:bodyPr/>
          <a:lstStyle/>
          <a:p>
            <a:r>
              <a:rPr lang="en-US" dirty="0"/>
              <a:t>Header Only</a:t>
            </a:r>
          </a:p>
        </p:txBody>
      </p:sp>
    </p:spTree>
    <p:extLst>
      <p:ext uri="{BB962C8B-B14F-4D97-AF65-F5344CB8AC3E}">
        <p14:creationId xmlns:p14="http://schemas.microsoft.com/office/powerpoint/2010/main" val="3791208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a:xfrm>
            <a:off x="438271" y="2558718"/>
            <a:ext cx="7114822" cy="838532"/>
          </a:xfrm>
        </p:spPr>
        <p:txBody>
          <a:bodyPr/>
          <a:lstStyle/>
          <a:p>
            <a:r>
              <a:rPr lang="en-US" dirty="0"/>
              <a:t>Microsoft Azure Governance Immersion Day</a:t>
            </a:r>
          </a:p>
        </p:txBody>
      </p:sp>
      <p:sp>
        <p:nvSpPr>
          <p:cNvPr id="5" name="Text Placeholder 4"/>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6831348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Slide</a:t>
            </a:r>
          </a:p>
        </p:txBody>
      </p:sp>
      <p:sp>
        <p:nvSpPr>
          <p:cNvPr id="3" name="Content Placeholder 2"/>
          <p:cNvSpPr>
            <a:spLocks noGrp="1"/>
          </p:cNvSpPr>
          <p:nvPr>
            <p:ph sz="quarter" idx="12"/>
          </p:nvPr>
        </p:nvSpPr>
        <p:spPr/>
        <p:txBody>
          <a:bodyPr/>
          <a:lstStyle/>
          <a:p>
            <a:endParaRPr lang="en-US" dirty="0"/>
          </a:p>
        </p:txBody>
      </p:sp>
    </p:spTree>
    <p:extLst>
      <p:ext uri="{BB962C8B-B14F-4D97-AF65-F5344CB8AC3E}">
        <p14:creationId xmlns:p14="http://schemas.microsoft.com/office/powerpoint/2010/main" val="993074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Column Slide</a:t>
            </a:r>
          </a:p>
        </p:txBody>
      </p:sp>
      <p:sp>
        <p:nvSpPr>
          <p:cNvPr id="3" name="Content Placeholder 2"/>
          <p:cNvSpPr>
            <a:spLocks noGrp="1"/>
          </p:cNvSpPr>
          <p:nvPr>
            <p:ph sz="quarter" idx="15"/>
          </p:nvPr>
        </p:nvSpPr>
        <p:spPr/>
        <p:txBody>
          <a:bodyPr/>
          <a:lstStyle/>
          <a:p>
            <a:endParaRPr lang="en-US" dirty="0"/>
          </a:p>
        </p:txBody>
      </p:sp>
      <p:sp>
        <p:nvSpPr>
          <p:cNvPr id="4" name="Content Placeholder 3"/>
          <p:cNvSpPr>
            <a:spLocks noGrp="1"/>
          </p:cNvSpPr>
          <p:nvPr>
            <p:ph sz="quarter" idx="16"/>
          </p:nvPr>
        </p:nvSpPr>
        <p:spPr/>
        <p:txBody>
          <a:bodyPr/>
          <a:lstStyle/>
          <a:p>
            <a:endParaRPr lang="en-US" dirty="0"/>
          </a:p>
        </p:txBody>
      </p:sp>
    </p:spTree>
    <p:extLst>
      <p:ext uri="{BB962C8B-B14F-4D97-AF65-F5344CB8AC3E}">
        <p14:creationId xmlns:p14="http://schemas.microsoft.com/office/powerpoint/2010/main" val="3401225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20"/>
          </p:nvPr>
        </p:nvSpPr>
        <p:spPr/>
        <p:txBody>
          <a:bodyPr/>
          <a:lstStyle/>
          <a:p>
            <a:endParaRPr lang="en-US"/>
          </a:p>
        </p:txBody>
      </p:sp>
      <p:sp>
        <p:nvSpPr>
          <p:cNvPr id="3" name="Title 2"/>
          <p:cNvSpPr>
            <a:spLocks noGrp="1"/>
          </p:cNvSpPr>
          <p:nvPr>
            <p:ph type="title"/>
          </p:nvPr>
        </p:nvSpPr>
        <p:spPr/>
        <p:txBody>
          <a:bodyPr/>
          <a:lstStyle/>
          <a:p>
            <a:r>
              <a:rPr lang="en-US" dirty="0"/>
              <a:t>Double Column with Header Slide</a:t>
            </a:r>
          </a:p>
        </p:txBody>
      </p:sp>
      <p:sp>
        <p:nvSpPr>
          <p:cNvPr id="4" name="Text Placeholder 3"/>
          <p:cNvSpPr>
            <a:spLocks noGrp="1"/>
          </p:cNvSpPr>
          <p:nvPr>
            <p:ph type="body" sz="quarter" idx="19"/>
          </p:nvPr>
        </p:nvSpPr>
        <p:spPr/>
        <p:txBody>
          <a:bodyPr/>
          <a:lstStyle/>
          <a:p>
            <a:endParaRPr lang="en-US"/>
          </a:p>
        </p:txBody>
      </p:sp>
      <p:sp>
        <p:nvSpPr>
          <p:cNvPr id="5" name="Content Placeholder 4"/>
          <p:cNvSpPr>
            <a:spLocks noGrp="1"/>
          </p:cNvSpPr>
          <p:nvPr>
            <p:ph sz="quarter" idx="21"/>
          </p:nvPr>
        </p:nvSpPr>
        <p:spPr/>
        <p:txBody>
          <a:bodyPr/>
          <a:lstStyle/>
          <a:p>
            <a:endParaRPr lang="en-US"/>
          </a:p>
        </p:txBody>
      </p:sp>
      <p:sp>
        <p:nvSpPr>
          <p:cNvPr id="6" name="Content Placeholder 5"/>
          <p:cNvSpPr>
            <a:spLocks noGrp="1"/>
          </p:cNvSpPr>
          <p:nvPr>
            <p:ph sz="quarter" idx="22"/>
          </p:nvPr>
        </p:nvSpPr>
        <p:spPr/>
        <p:txBody>
          <a:bodyPr/>
          <a:lstStyle/>
          <a:p>
            <a:endParaRPr lang="en-US"/>
          </a:p>
        </p:txBody>
      </p:sp>
    </p:spTree>
    <p:extLst>
      <p:ext uri="{BB962C8B-B14F-4D97-AF65-F5344CB8AC3E}">
        <p14:creationId xmlns:p14="http://schemas.microsoft.com/office/powerpoint/2010/main" val="2415375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282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Governance Immersion Day</a:t>
            </a:r>
          </a:p>
        </p:txBody>
      </p:sp>
      <p:sp>
        <p:nvSpPr>
          <p:cNvPr id="3" name="Text Placeholder 2"/>
          <p:cNvSpPr>
            <a:spLocks noGrp="1"/>
          </p:cNvSpPr>
          <p:nvPr>
            <p:ph type="body" sz="quarter" idx="10"/>
          </p:nvPr>
        </p:nvSpPr>
        <p:spPr/>
        <p:txBody>
          <a:bodyPr/>
          <a:lstStyle/>
          <a:p>
            <a:r>
              <a:rPr lang="en-US" dirty="0"/>
              <a:t>Welcome!</a:t>
            </a:r>
          </a:p>
          <a:p>
            <a:pPr lvl="1"/>
            <a:r>
              <a:rPr lang="en-US" dirty="0"/>
              <a:t>Sirius Intro’s</a:t>
            </a:r>
          </a:p>
          <a:p>
            <a:pPr lvl="2"/>
            <a:r>
              <a:rPr lang="en-US" dirty="0"/>
              <a:t>&lt;Insert Name &amp; Title&gt;</a:t>
            </a:r>
          </a:p>
          <a:p>
            <a:pPr lvl="2"/>
            <a:r>
              <a:rPr lang="en-US" dirty="0"/>
              <a:t>&lt;Insert Name &amp; Title&gt;</a:t>
            </a:r>
          </a:p>
          <a:p>
            <a:pPr lvl="2"/>
            <a:r>
              <a:rPr lang="en-US" dirty="0"/>
              <a:t>&lt;Insert Name &amp; Title&gt;</a:t>
            </a:r>
          </a:p>
          <a:p>
            <a:pPr lvl="2"/>
            <a:r>
              <a:rPr lang="en-US" dirty="0"/>
              <a:t>&lt;Insert Name &amp; Title&gt;</a:t>
            </a:r>
          </a:p>
          <a:p>
            <a:pPr lvl="2"/>
            <a:endParaRPr lang="en-US" dirty="0"/>
          </a:p>
          <a:p>
            <a:pPr marL="0" lvl="1" indent="0">
              <a:buNone/>
            </a:pPr>
            <a:endParaRPr lang="en-US" dirty="0"/>
          </a:p>
        </p:txBody>
      </p:sp>
    </p:spTree>
    <p:extLst>
      <p:ext uri="{BB962C8B-B14F-4D97-AF65-F5344CB8AC3E}">
        <p14:creationId xmlns:p14="http://schemas.microsoft.com/office/powerpoint/2010/main" val="188604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Governance Immersion Day</a:t>
            </a:r>
          </a:p>
        </p:txBody>
      </p:sp>
      <p:sp>
        <p:nvSpPr>
          <p:cNvPr id="3" name="Text Placeholder 2"/>
          <p:cNvSpPr>
            <a:spLocks noGrp="1"/>
          </p:cNvSpPr>
          <p:nvPr>
            <p:ph type="body" sz="quarter" idx="10"/>
          </p:nvPr>
        </p:nvSpPr>
        <p:spPr/>
        <p:txBody>
          <a:bodyPr/>
          <a:lstStyle/>
          <a:p>
            <a:pPr lvl="1"/>
            <a:r>
              <a:rPr lang="en-US" dirty="0"/>
              <a:t>&lt;Customer Name&gt; Intro’s</a:t>
            </a:r>
          </a:p>
          <a:p>
            <a:pPr lvl="2"/>
            <a:r>
              <a:rPr lang="en-US" dirty="0"/>
              <a:t>Team 1 </a:t>
            </a:r>
          </a:p>
          <a:p>
            <a:pPr lvl="3"/>
            <a:r>
              <a:rPr lang="en-US" dirty="0"/>
              <a:t>&lt;Insert Name &amp; Title&gt;</a:t>
            </a:r>
          </a:p>
          <a:p>
            <a:pPr lvl="3"/>
            <a:r>
              <a:rPr lang="en-US" dirty="0"/>
              <a:t>&lt;Insert Name &amp; Title&gt;</a:t>
            </a:r>
          </a:p>
          <a:p>
            <a:pPr lvl="3"/>
            <a:r>
              <a:rPr lang="en-US" dirty="0"/>
              <a:t>&lt;Insert Name &amp; Title&gt;</a:t>
            </a:r>
          </a:p>
          <a:p>
            <a:pPr lvl="3"/>
            <a:r>
              <a:rPr lang="en-US" dirty="0"/>
              <a:t>&lt;Insert Name &amp; Title&gt;</a:t>
            </a:r>
          </a:p>
          <a:p>
            <a:pPr lvl="3"/>
            <a:r>
              <a:rPr lang="en-US" dirty="0"/>
              <a:t>&lt;Insert Name &amp; Title&gt;</a:t>
            </a:r>
          </a:p>
          <a:p>
            <a:pPr lvl="2"/>
            <a:r>
              <a:rPr lang="en-US" dirty="0"/>
              <a:t>Team 2</a:t>
            </a:r>
          </a:p>
          <a:p>
            <a:pPr lvl="3"/>
            <a:r>
              <a:rPr lang="en-US" dirty="0"/>
              <a:t>&lt;Insert Name &amp; Title&gt;</a:t>
            </a:r>
          </a:p>
          <a:p>
            <a:pPr lvl="3"/>
            <a:r>
              <a:rPr lang="en-US" dirty="0"/>
              <a:t>&lt;Insert Name &amp; Title&gt;</a:t>
            </a:r>
          </a:p>
          <a:p>
            <a:pPr lvl="3"/>
            <a:r>
              <a:rPr lang="en-US" dirty="0"/>
              <a:t>&lt;Insert Name &amp; Title&gt;</a:t>
            </a:r>
          </a:p>
          <a:p>
            <a:pPr lvl="3"/>
            <a:r>
              <a:rPr lang="en-US" dirty="0"/>
              <a:t>&lt;Insert Name &amp; Title&gt;</a:t>
            </a:r>
          </a:p>
          <a:p>
            <a:pPr lvl="3"/>
            <a:r>
              <a:rPr lang="en-US" dirty="0"/>
              <a:t>&lt;Insert Name &amp; Title&gt;</a:t>
            </a:r>
          </a:p>
          <a:p>
            <a:pPr lvl="2"/>
            <a:endParaRPr lang="en-US" dirty="0"/>
          </a:p>
          <a:p>
            <a:pPr marL="0" lvl="1" indent="0">
              <a:buNone/>
            </a:pPr>
            <a:endParaRPr lang="en-US" dirty="0"/>
          </a:p>
        </p:txBody>
      </p:sp>
    </p:spTree>
    <p:extLst>
      <p:ext uri="{BB962C8B-B14F-4D97-AF65-F5344CB8AC3E}">
        <p14:creationId xmlns:p14="http://schemas.microsoft.com/office/powerpoint/2010/main" val="1495145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Governance Immersion Day</a:t>
            </a:r>
          </a:p>
        </p:txBody>
      </p:sp>
      <p:sp>
        <p:nvSpPr>
          <p:cNvPr id="3" name="Text Placeholder 2"/>
          <p:cNvSpPr>
            <a:spLocks noGrp="1"/>
          </p:cNvSpPr>
          <p:nvPr>
            <p:ph type="body" sz="quarter" idx="10"/>
          </p:nvPr>
        </p:nvSpPr>
        <p:spPr/>
        <p:txBody>
          <a:bodyPr/>
          <a:lstStyle/>
          <a:p>
            <a:r>
              <a:rPr lang="en-US" dirty="0"/>
              <a:t>What Are the Topics For Today? </a:t>
            </a:r>
          </a:p>
          <a:p>
            <a:pPr lvl="1"/>
            <a:r>
              <a:rPr lang="en-US" dirty="0"/>
              <a:t>Organization Hierarchy</a:t>
            </a:r>
          </a:p>
          <a:p>
            <a:pPr lvl="1"/>
            <a:r>
              <a:rPr lang="en-US" dirty="0"/>
              <a:t>Management Groups</a:t>
            </a:r>
          </a:p>
          <a:p>
            <a:pPr lvl="1"/>
            <a:r>
              <a:rPr lang="en-US" dirty="0"/>
              <a:t>Subscriptions</a:t>
            </a:r>
          </a:p>
          <a:p>
            <a:pPr lvl="1"/>
            <a:r>
              <a:rPr lang="en-US" dirty="0"/>
              <a:t>Resource Groups</a:t>
            </a:r>
          </a:p>
          <a:p>
            <a:pPr lvl="1"/>
            <a:r>
              <a:rPr lang="en-US" dirty="0"/>
              <a:t>Naming Conventions &amp; Standards</a:t>
            </a:r>
          </a:p>
          <a:p>
            <a:pPr lvl="1"/>
            <a:r>
              <a:rPr lang="en-US" dirty="0"/>
              <a:t>Tags</a:t>
            </a:r>
          </a:p>
          <a:p>
            <a:pPr lvl="1"/>
            <a:r>
              <a:rPr lang="en-US" dirty="0"/>
              <a:t>Azure Policy</a:t>
            </a:r>
          </a:p>
          <a:p>
            <a:pPr lvl="1"/>
            <a:r>
              <a:rPr lang="en-US" dirty="0"/>
              <a:t>Azure Blueprints</a:t>
            </a:r>
          </a:p>
          <a:p>
            <a:pPr lvl="1"/>
            <a:r>
              <a:rPr lang="en-US" dirty="0"/>
              <a:t>Identity &amp; Access Management</a:t>
            </a:r>
          </a:p>
        </p:txBody>
      </p:sp>
    </p:spTree>
    <p:extLst>
      <p:ext uri="{BB962C8B-B14F-4D97-AF65-F5344CB8AC3E}">
        <p14:creationId xmlns:p14="http://schemas.microsoft.com/office/powerpoint/2010/main" val="2198599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EE431-EE18-40F3-B3DE-AA5E0A20655C}"/>
              </a:ext>
            </a:extLst>
          </p:cNvPr>
          <p:cNvSpPr>
            <a:spLocks noGrp="1"/>
          </p:cNvSpPr>
          <p:nvPr>
            <p:ph type="title"/>
          </p:nvPr>
        </p:nvSpPr>
        <p:spPr/>
        <p:txBody>
          <a:bodyPr/>
          <a:lstStyle/>
          <a:p>
            <a:r>
              <a:rPr lang="en-US" dirty="0"/>
              <a:t>Lab Signup</a:t>
            </a:r>
          </a:p>
        </p:txBody>
      </p:sp>
      <p:sp>
        <p:nvSpPr>
          <p:cNvPr id="3" name="Text Placeholder 2">
            <a:extLst>
              <a:ext uri="{FF2B5EF4-FFF2-40B4-BE49-F238E27FC236}">
                <a16:creationId xmlns:a16="http://schemas.microsoft.com/office/drawing/2014/main" id="{DDD52BD2-DE6D-454C-A41D-25F4964E2344}"/>
              </a:ext>
            </a:extLst>
          </p:cNvPr>
          <p:cNvSpPr>
            <a:spLocks noGrp="1"/>
          </p:cNvSpPr>
          <p:nvPr>
            <p:ph type="body" sz="quarter" idx="10"/>
          </p:nvPr>
        </p:nvSpPr>
        <p:spPr/>
        <p:txBody>
          <a:bodyPr/>
          <a:lstStyle/>
          <a:p>
            <a:r>
              <a:rPr lang="en-US" sz="3600" dirty="0"/>
              <a:t>Go to:  </a:t>
            </a:r>
          </a:p>
          <a:p>
            <a:r>
              <a:rPr lang="en-US" sz="2800" u="sng" dirty="0">
                <a:solidFill>
                  <a:srgbClr val="243772"/>
                </a:solidFill>
              </a:rPr>
              <a:t>&lt;Insert Bit.ly Link Here&gt;</a:t>
            </a:r>
          </a:p>
          <a:p>
            <a:endParaRPr lang="en-US" dirty="0"/>
          </a:p>
        </p:txBody>
      </p:sp>
      <p:pic>
        <p:nvPicPr>
          <p:cNvPr id="4" name="Picture 3">
            <a:extLst>
              <a:ext uri="{FF2B5EF4-FFF2-40B4-BE49-F238E27FC236}">
                <a16:creationId xmlns:a16="http://schemas.microsoft.com/office/drawing/2014/main" id="{5233BF95-A5DB-4111-99A6-19218310FFD0}"/>
              </a:ext>
            </a:extLst>
          </p:cNvPr>
          <p:cNvPicPr>
            <a:picLocks noChangeAspect="1"/>
          </p:cNvPicPr>
          <p:nvPr/>
        </p:nvPicPr>
        <p:blipFill>
          <a:blip r:embed="rId3"/>
          <a:stretch>
            <a:fillRect/>
          </a:stretch>
        </p:blipFill>
        <p:spPr>
          <a:xfrm>
            <a:off x="4337825" y="1002152"/>
            <a:ext cx="4278352" cy="3787484"/>
          </a:xfrm>
          <a:prstGeom prst="rect">
            <a:avLst/>
          </a:prstGeom>
        </p:spPr>
      </p:pic>
    </p:spTree>
    <p:extLst>
      <p:ext uri="{BB962C8B-B14F-4D97-AF65-F5344CB8AC3E}">
        <p14:creationId xmlns:p14="http://schemas.microsoft.com/office/powerpoint/2010/main" val="1643058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Governance Immersion Day</a:t>
            </a:r>
          </a:p>
        </p:txBody>
      </p:sp>
      <p:sp>
        <p:nvSpPr>
          <p:cNvPr id="3" name="Text Placeholder 2"/>
          <p:cNvSpPr>
            <a:spLocks noGrp="1"/>
          </p:cNvSpPr>
          <p:nvPr>
            <p:ph type="body" sz="quarter" idx="10"/>
          </p:nvPr>
        </p:nvSpPr>
        <p:spPr/>
        <p:txBody>
          <a:bodyPr/>
          <a:lstStyle/>
          <a:p>
            <a:r>
              <a:rPr lang="en-US" sz="1800" dirty="0"/>
              <a:t>Sample Agenda (Key Word is Sample!)</a:t>
            </a:r>
          </a:p>
          <a:p>
            <a:pPr lvl="2"/>
            <a:r>
              <a:rPr lang="en-US" sz="1600" dirty="0"/>
              <a:t>9 – 9:30 AM:  Kickoff and Introductions</a:t>
            </a:r>
          </a:p>
          <a:p>
            <a:pPr lvl="2"/>
            <a:r>
              <a:rPr lang="en-US" sz="1600" dirty="0"/>
              <a:t>9:30 – 10:45 AM:  	Azure Governance and Organization </a:t>
            </a:r>
          </a:p>
          <a:p>
            <a:pPr lvl="2"/>
            <a:r>
              <a:rPr lang="en-US" sz="1600" dirty="0"/>
              <a:t>10:45 – 11:00 AM:  	Break</a:t>
            </a:r>
          </a:p>
          <a:p>
            <a:pPr lvl="2"/>
            <a:r>
              <a:rPr lang="en-US" sz="1600" dirty="0"/>
              <a:t>11:00 – 12:00 PM:  	Azure Management Groups and Subscriptions</a:t>
            </a:r>
          </a:p>
          <a:p>
            <a:pPr lvl="2"/>
            <a:r>
              <a:rPr lang="en-US" sz="1600" dirty="0"/>
              <a:t>12:00 – 12:30 PM:  	Lunch</a:t>
            </a:r>
          </a:p>
          <a:p>
            <a:pPr lvl="2"/>
            <a:r>
              <a:rPr lang="en-US" sz="1600" dirty="0"/>
              <a:t>12:30 – 1:00 PM: 	Resource Groups</a:t>
            </a:r>
          </a:p>
          <a:p>
            <a:pPr lvl="2"/>
            <a:r>
              <a:rPr lang="en-US" sz="1600" dirty="0"/>
              <a:t>1:00 – 1:30 PM:  		Naming Conventions and Standards</a:t>
            </a:r>
          </a:p>
          <a:p>
            <a:pPr lvl="2"/>
            <a:r>
              <a:rPr lang="en-US" sz="1600" dirty="0"/>
              <a:t>1:30 – 2:00 PM:  		Tags</a:t>
            </a:r>
          </a:p>
          <a:p>
            <a:pPr lvl="2"/>
            <a:r>
              <a:rPr lang="en-US" sz="1600" dirty="0"/>
              <a:t>2:00 – 3:30 PM:  		Azure Policy &amp; Initiatives</a:t>
            </a:r>
          </a:p>
          <a:p>
            <a:pPr lvl="2"/>
            <a:r>
              <a:rPr lang="en-US" sz="1600" dirty="0"/>
              <a:t>3:30 – 3:45 PM:		Break</a:t>
            </a:r>
          </a:p>
          <a:p>
            <a:pPr lvl="2"/>
            <a:r>
              <a:rPr lang="en-US" sz="1600" dirty="0"/>
              <a:t>3:45 – 4:30 PM:		Identity and Access Management</a:t>
            </a:r>
          </a:p>
          <a:p>
            <a:pPr lvl="2"/>
            <a:r>
              <a:rPr lang="en-US" sz="1600" dirty="0"/>
              <a:t>4:30 – 5:00 PM:		Azure Blueprints</a:t>
            </a:r>
          </a:p>
          <a:p>
            <a:pPr lvl="1"/>
            <a:endParaRPr lang="en-US" dirty="0"/>
          </a:p>
        </p:txBody>
      </p:sp>
    </p:spTree>
    <p:extLst>
      <p:ext uri="{BB962C8B-B14F-4D97-AF65-F5344CB8AC3E}">
        <p14:creationId xmlns:p14="http://schemas.microsoft.com/office/powerpoint/2010/main" val="2193764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Will Get Your Hands Dirty!</a:t>
            </a:r>
          </a:p>
        </p:txBody>
      </p:sp>
      <p:pic>
        <p:nvPicPr>
          <p:cNvPr id="4" name="Content Placeholder 3">
            <a:extLst>
              <a:ext uri="{FF2B5EF4-FFF2-40B4-BE49-F238E27FC236}">
                <a16:creationId xmlns:a16="http://schemas.microsoft.com/office/drawing/2014/main" id="{F45429AF-CFB8-452B-A319-8FEAF04DB920}"/>
              </a:ext>
            </a:extLst>
          </p:cNvPr>
          <p:cNvPicPr>
            <a:picLocks noGrp="1" noChangeAspect="1"/>
          </p:cNvPicPr>
          <p:nvPr>
            <p:ph sz="quarter" idx="12"/>
          </p:nvPr>
        </p:nvPicPr>
        <p:blipFill rotWithShape="1">
          <a:blip r:embed="rId3" cstate="screen">
            <a:extLst>
              <a:ext uri="{28A0092B-C50C-407E-A947-70E740481C1C}">
                <a14:useLocalDpi xmlns:a14="http://schemas.microsoft.com/office/drawing/2010/main"/>
              </a:ext>
            </a:extLst>
          </a:blip>
          <a:srcRect/>
          <a:stretch/>
        </p:blipFill>
        <p:spPr>
          <a:xfrm>
            <a:off x="723014" y="653219"/>
            <a:ext cx="7520763" cy="4229722"/>
          </a:xfrm>
          <a:prstGeom prst="rect">
            <a:avLst/>
          </a:prstGeom>
        </p:spPr>
      </p:pic>
    </p:spTree>
    <p:extLst>
      <p:ext uri="{BB962C8B-B14F-4D97-AF65-F5344CB8AC3E}">
        <p14:creationId xmlns:p14="http://schemas.microsoft.com/office/powerpoint/2010/main" val="2052690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Will Your Garden Look Like?</a:t>
            </a:r>
          </a:p>
        </p:txBody>
      </p:sp>
      <p:pic>
        <p:nvPicPr>
          <p:cNvPr id="7" name="Content Placeholder 6">
            <a:extLst>
              <a:ext uri="{FF2B5EF4-FFF2-40B4-BE49-F238E27FC236}">
                <a16:creationId xmlns:a16="http://schemas.microsoft.com/office/drawing/2014/main" id="{C508383A-D1A0-4D63-816B-D2F732F2ADE1}"/>
              </a:ext>
            </a:extLst>
          </p:cNvPr>
          <p:cNvPicPr>
            <a:picLocks noGrp="1" noChangeAspect="1"/>
          </p:cNvPicPr>
          <p:nvPr>
            <p:ph sz="quarter" idx="12"/>
          </p:nvPr>
        </p:nvPicPr>
        <p:blipFill rotWithShape="1">
          <a:blip r:embed="rId3" cstate="screen">
            <a:extLst>
              <a:ext uri="{28A0092B-C50C-407E-A947-70E740481C1C}">
                <a14:useLocalDpi xmlns:a14="http://schemas.microsoft.com/office/drawing/2010/main"/>
              </a:ext>
            </a:extLst>
          </a:blip>
          <a:srcRect/>
          <a:stretch/>
        </p:blipFill>
        <p:spPr>
          <a:xfrm>
            <a:off x="800986" y="695429"/>
            <a:ext cx="7513674" cy="4229008"/>
          </a:xfrm>
          <a:prstGeom prst="rect">
            <a:avLst/>
          </a:prstGeom>
        </p:spPr>
      </p:pic>
    </p:spTree>
    <p:extLst>
      <p:ext uri="{BB962C8B-B14F-4D97-AF65-F5344CB8AC3E}">
        <p14:creationId xmlns:p14="http://schemas.microsoft.com/office/powerpoint/2010/main" val="140607866"/>
      </p:ext>
    </p:extLst>
  </p:cSld>
  <p:clrMapOvr>
    <a:masterClrMapping/>
  </p:clrMapOvr>
</p:sld>
</file>

<file path=ppt/theme/theme1.xml><?xml version="1.0" encoding="utf-8"?>
<a:theme xmlns:a="http://schemas.openxmlformats.org/drawingml/2006/main" name="Basic Layout">
  <a:themeElements>
    <a:clrScheme name="Sirius">
      <a:dk1>
        <a:srgbClr val="343333"/>
      </a:dk1>
      <a:lt1>
        <a:sysClr val="window" lastClr="FFFFFF"/>
      </a:lt1>
      <a:dk2>
        <a:srgbClr val="253773"/>
      </a:dk2>
      <a:lt2>
        <a:srgbClr val="EAEAEA"/>
      </a:lt2>
      <a:accent1>
        <a:srgbClr val="5FA0D6"/>
      </a:accent1>
      <a:accent2>
        <a:srgbClr val="154A93"/>
      </a:accent2>
      <a:accent3>
        <a:srgbClr val="4B4B4C"/>
      </a:accent3>
      <a:accent4>
        <a:srgbClr val="D77C2F"/>
      </a:accent4>
      <a:accent5>
        <a:srgbClr val="DD5649"/>
      </a:accent5>
      <a:accent6>
        <a:srgbClr val="9EB53B"/>
      </a:accent6>
      <a:hlink>
        <a:srgbClr val="86D0F4"/>
      </a:hlink>
      <a:folHlink>
        <a:srgbClr val="9FC6E6"/>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bg1">
              <a:lumMod val="6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IRPRS_TEMPLATE_030518" id="{1F4D7431-9C7C-4AC5-B4BF-1467DBCC883B}" vid="{21207CC1-1B01-4A1D-B25E-A72BB96B02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SIRPRS_TEMPLATE_041018</Template>
  <TotalTime>1885</TotalTime>
  <Words>959</Words>
  <Application>Microsoft Office PowerPoint</Application>
  <PresentationFormat>On-screen Show (16:9)</PresentationFormat>
  <Paragraphs>124</Paragraphs>
  <Slides>23</Slides>
  <Notes>17</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Candara</vt:lpstr>
      <vt:lpstr>Open Sans</vt:lpstr>
      <vt:lpstr>Trebuchet MS</vt:lpstr>
      <vt:lpstr>Basic Layout</vt:lpstr>
      <vt:lpstr>Section Divider Slide</vt:lpstr>
      <vt:lpstr>PowerPoint Presentation</vt:lpstr>
      <vt:lpstr>Microsoft Azure Governance Immersion Day</vt:lpstr>
      <vt:lpstr>Microsoft Azure Governance Immersion Day</vt:lpstr>
      <vt:lpstr>Microsoft Azure Governance Immersion Day</vt:lpstr>
      <vt:lpstr>Lab Signup</vt:lpstr>
      <vt:lpstr>Microsoft Azure Governance Immersion Day</vt:lpstr>
      <vt:lpstr>You Will Get Your Hands Dirty!</vt:lpstr>
      <vt:lpstr>What Will Your Garden Look Like?</vt:lpstr>
      <vt:lpstr>Logistics</vt:lpstr>
      <vt:lpstr>Format</vt:lpstr>
      <vt:lpstr>Format</vt:lpstr>
      <vt:lpstr>Tooling</vt:lpstr>
      <vt:lpstr>Finding Answers</vt:lpstr>
      <vt:lpstr>Proctor Responsibilities</vt:lpstr>
      <vt:lpstr>Attendees Responsibilities</vt:lpstr>
      <vt:lpstr>PowerPoint Presentation</vt:lpstr>
      <vt:lpstr>PowerPoint Presentation</vt:lpstr>
      <vt:lpstr>Header Only</vt:lpstr>
      <vt:lpstr>Object Slide</vt:lpstr>
      <vt:lpstr>Double Column Slide</vt:lpstr>
      <vt:lpstr>Double Column with Header Slide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use this presentation template</dc:title>
  <dc:creator>Jacob Benson</dc:creator>
  <cp:lastModifiedBy>Jacob Benson</cp:lastModifiedBy>
  <cp:revision>17</cp:revision>
  <cp:lastPrinted>2018-01-09T17:05:02Z</cp:lastPrinted>
  <dcterms:created xsi:type="dcterms:W3CDTF">2019-03-04T15:44:33Z</dcterms:created>
  <dcterms:modified xsi:type="dcterms:W3CDTF">2019-03-22T16:24:13Z</dcterms:modified>
</cp:coreProperties>
</file>